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256" r:id="rId2"/>
    <p:sldId id="264" r:id="rId3"/>
    <p:sldId id="268" r:id="rId4"/>
    <p:sldId id="274" r:id="rId5"/>
    <p:sldId id="271" r:id="rId6"/>
    <p:sldId id="269" r:id="rId7"/>
    <p:sldId id="272" r:id="rId8"/>
    <p:sldId id="270" r:id="rId9"/>
    <p:sldId id="267" r:id="rId10"/>
    <p:sldId id="273" r:id="rId11"/>
    <p:sldId id="266" r:id="rId12"/>
    <p:sldId id="258" r:id="rId13"/>
    <p:sldId id="265" r:id="rId14"/>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6222E"/>
    <a:srgbClr val="9B2D1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60"/>
  </p:normalViewPr>
  <p:slideViewPr>
    <p:cSldViewPr snapToGrid="0">
      <p:cViewPr varScale="1">
        <p:scale>
          <a:sx n="97" d="100"/>
          <a:sy n="97" d="100"/>
        </p:scale>
        <p:origin x="1110" y="30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CH"/>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438E082-747B-43C2-86CB-25671772E851}" type="datetimeFigureOut">
              <a:rPr lang="de-CH" smtClean="0"/>
              <a:t>27.03.2025</a:t>
            </a:fld>
            <a:endParaRPr lang="de-CH"/>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CH"/>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CH"/>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EE8116-3EB8-4353-A122-3FA417B94065}" type="slidenum">
              <a:rPr lang="de-CH" smtClean="0"/>
              <a:t>‹Nr.›</a:t>
            </a:fld>
            <a:endParaRPr lang="de-CH"/>
          </a:p>
        </p:txBody>
      </p:sp>
    </p:spTree>
    <p:extLst>
      <p:ext uri="{BB962C8B-B14F-4D97-AF65-F5344CB8AC3E}">
        <p14:creationId xmlns:p14="http://schemas.microsoft.com/office/powerpoint/2010/main" val="28623238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1BEE8116-3EB8-4353-A122-3FA417B94065}" type="slidenum">
              <a:rPr lang="de-CH" smtClean="0"/>
              <a:t>1</a:t>
            </a:fld>
            <a:endParaRPr lang="de-CH"/>
          </a:p>
        </p:txBody>
      </p:sp>
    </p:spTree>
    <p:extLst>
      <p:ext uri="{BB962C8B-B14F-4D97-AF65-F5344CB8AC3E}">
        <p14:creationId xmlns:p14="http://schemas.microsoft.com/office/powerpoint/2010/main" val="9343374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61E2ED3-9C82-3EA7-B12E-FADF91FC0740}"/>
              </a:ext>
            </a:extLst>
          </p:cNvPr>
          <p:cNvSpPr>
            <a:spLocks noGrp="1"/>
          </p:cNvSpPr>
          <p:nvPr>
            <p:ph type="ctrTitle"/>
          </p:nvPr>
        </p:nvSpPr>
        <p:spPr>
          <a:xfrm>
            <a:off x="1524000" y="1122363"/>
            <a:ext cx="9144000" cy="2387600"/>
          </a:xfrm>
        </p:spPr>
        <p:txBody>
          <a:bodyPr anchor="b"/>
          <a:lstStyle>
            <a:lvl1pPr algn="ctr">
              <a:defRPr sz="6000"/>
            </a:lvl1pPr>
          </a:lstStyle>
          <a:p>
            <a:r>
              <a:rPr lang="de-DE"/>
              <a:t>Mastertitelformat bearbeiten</a:t>
            </a:r>
            <a:endParaRPr lang="de-CH"/>
          </a:p>
        </p:txBody>
      </p:sp>
      <p:sp>
        <p:nvSpPr>
          <p:cNvPr id="3" name="Untertitel 2">
            <a:extLst>
              <a:ext uri="{FF2B5EF4-FFF2-40B4-BE49-F238E27FC236}">
                <a16:creationId xmlns:a16="http://schemas.microsoft.com/office/drawing/2014/main" id="{5D5B460E-52B4-96F8-6173-A778FB7BBED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endParaRPr lang="de-CH"/>
          </a:p>
        </p:txBody>
      </p:sp>
      <p:sp>
        <p:nvSpPr>
          <p:cNvPr id="4" name="Datumsplatzhalter 3">
            <a:extLst>
              <a:ext uri="{FF2B5EF4-FFF2-40B4-BE49-F238E27FC236}">
                <a16:creationId xmlns:a16="http://schemas.microsoft.com/office/drawing/2014/main" id="{A76B2E19-4E03-108C-9C15-34BEF4F81EFB}"/>
              </a:ext>
            </a:extLst>
          </p:cNvPr>
          <p:cNvSpPr>
            <a:spLocks noGrp="1"/>
          </p:cNvSpPr>
          <p:nvPr>
            <p:ph type="dt" sz="half" idx="10"/>
          </p:nvPr>
        </p:nvSpPr>
        <p:spPr/>
        <p:txBody>
          <a:bodyPr/>
          <a:lstStyle/>
          <a:p>
            <a:fld id="{8278A067-905B-4C35-AB9F-39DFA7BC1219}" type="datetimeFigureOut">
              <a:rPr lang="de-CH" smtClean="0"/>
              <a:t>27.03.2025</a:t>
            </a:fld>
            <a:endParaRPr lang="de-CH"/>
          </a:p>
        </p:txBody>
      </p:sp>
      <p:sp>
        <p:nvSpPr>
          <p:cNvPr id="5" name="Fußzeilenplatzhalter 4">
            <a:extLst>
              <a:ext uri="{FF2B5EF4-FFF2-40B4-BE49-F238E27FC236}">
                <a16:creationId xmlns:a16="http://schemas.microsoft.com/office/drawing/2014/main" id="{3ADC7030-132F-39FA-EFDE-95B1E9973638}"/>
              </a:ext>
            </a:extLst>
          </p:cNvPr>
          <p:cNvSpPr>
            <a:spLocks noGrp="1"/>
          </p:cNvSpPr>
          <p:nvPr>
            <p:ph type="ftr" sz="quarter" idx="11"/>
          </p:nvPr>
        </p:nvSpPr>
        <p:spPr/>
        <p:txBody>
          <a:bodyPr/>
          <a:lstStyle/>
          <a:p>
            <a:endParaRPr lang="de-CH"/>
          </a:p>
        </p:txBody>
      </p:sp>
      <p:sp>
        <p:nvSpPr>
          <p:cNvPr id="6" name="Foliennummernplatzhalter 5">
            <a:extLst>
              <a:ext uri="{FF2B5EF4-FFF2-40B4-BE49-F238E27FC236}">
                <a16:creationId xmlns:a16="http://schemas.microsoft.com/office/drawing/2014/main" id="{4B39948C-7B39-69BB-BFEF-EBE7A9FB761F}"/>
              </a:ext>
            </a:extLst>
          </p:cNvPr>
          <p:cNvSpPr>
            <a:spLocks noGrp="1"/>
          </p:cNvSpPr>
          <p:nvPr>
            <p:ph type="sldNum" sz="quarter" idx="12"/>
          </p:nvPr>
        </p:nvSpPr>
        <p:spPr/>
        <p:txBody>
          <a:bodyPr/>
          <a:lstStyle/>
          <a:p>
            <a:fld id="{9E81E851-B5B3-473C-B6E4-830430A8A166}" type="slidenum">
              <a:rPr lang="de-CH" smtClean="0"/>
              <a:t>‹Nr.›</a:t>
            </a:fld>
            <a:endParaRPr lang="de-CH"/>
          </a:p>
        </p:txBody>
      </p:sp>
    </p:spTree>
    <p:extLst>
      <p:ext uri="{BB962C8B-B14F-4D97-AF65-F5344CB8AC3E}">
        <p14:creationId xmlns:p14="http://schemas.microsoft.com/office/powerpoint/2010/main" val="1142730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4831302-39F3-0261-906C-E86BE8D1FCDC}"/>
              </a:ext>
            </a:extLst>
          </p:cNvPr>
          <p:cNvSpPr>
            <a:spLocks noGrp="1"/>
          </p:cNvSpPr>
          <p:nvPr>
            <p:ph type="title"/>
          </p:nvPr>
        </p:nvSpPr>
        <p:spPr/>
        <p:txBody>
          <a:bodyPr/>
          <a:lstStyle/>
          <a:p>
            <a:r>
              <a:rPr lang="de-DE"/>
              <a:t>Mastertitelformat bearbeiten</a:t>
            </a:r>
            <a:endParaRPr lang="de-CH"/>
          </a:p>
        </p:txBody>
      </p:sp>
      <p:sp>
        <p:nvSpPr>
          <p:cNvPr id="3" name="Vertikaler Textplatzhalter 2">
            <a:extLst>
              <a:ext uri="{FF2B5EF4-FFF2-40B4-BE49-F238E27FC236}">
                <a16:creationId xmlns:a16="http://schemas.microsoft.com/office/drawing/2014/main" id="{39BEAC02-1E0D-5FDE-8E42-9153F4E4C796}"/>
              </a:ext>
            </a:extLst>
          </p:cNvPr>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4" name="Datumsplatzhalter 3">
            <a:extLst>
              <a:ext uri="{FF2B5EF4-FFF2-40B4-BE49-F238E27FC236}">
                <a16:creationId xmlns:a16="http://schemas.microsoft.com/office/drawing/2014/main" id="{E4D04A12-F4C5-FFEF-4D0B-8D98E5A51CB7}"/>
              </a:ext>
            </a:extLst>
          </p:cNvPr>
          <p:cNvSpPr>
            <a:spLocks noGrp="1"/>
          </p:cNvSpPr>
          <p:nvPr>
            <p:ph type="dt" sz="half" idx="10"/>
          </p:nvPr>
        </p:nvSpPr>
        <p:spPr/>
        <p:txBody>
          <a:bodyPr/>
          <a:lstStyle/>
          <a:p>
            <a:fld id="{8278A067-905B-4C35-AB9F-39DFA7BC1219}" type="datetimeFigureOut">
              <a:rPr lang="de-CH" smtClean="0"/>
              <a:t>27.03.2025</a:t>
            </a:fld>
            <a:endParaRPr lang="de-CH"/>
          </a:p>
        </p:txBody>
      </p:sp>
      <p:sp>
        <p:nvSpPr>
          <p:cNvPr id="5" name="Fußzeilenplatzhalter 4">
            <a:extLst>
              <a:ext uri="{FF2B5EF4-FFF2-40B4-BE49-F238E27FC236}">
                <a16:creationId xmlns:a16="http://schemas.microsoft.com/office/drawing/2014/main" id="{97CFEA3D-22BC-423A-8334-BBAD2BAE1EED}"/>
              </a:ext>
            </a:extLst>
          </p:cNvPr>
          <p:cNvSpPr>
            <a:spLocks noGrp="1"/>
          </p:cNvSpPr>
          <p:nvPr>
            <p:ph type="ftr" sz="quarter" idx="11"/>
          </p:nvPr>
        </p:nvSpPr>
        <p:spPr/>
        <p:txBody>
          <a:bodyPr/>
          <a:lstStyle/>
          <a:p>
            <a:endParaRPr lang="de-CH"/>
          </a:p>
        </p:txBody>
      </p:sp>
      <p:sp>
        <p:nvSpPr>
          <p:cNvPr id="6" name="Foliennummernplatzhalter 5">
            <a:extLst>
              <a:ext uri="{FF2B5EF4-FFF2-40B4-BE49-F238E27FC236}">
                <a16:creationId xmlns:a16="http://schemas.microsoft.com/office/drawing/2014/main" id="{CACC0567-F96A-A5FD-C62C-4B3741E8D50B}"/>
              </a:ext>
            </a:extLst>
          </p:cNvPr>
          <p:cNvSpPr>
            <a:spLocks noGrp="1"/>
          </p:cNvSpPr>
          <p:nvPr>
            <p:ph type="sldNum" sz="quarter" idx="12"/>
          </p:nvPr>
        </p:nvSpPr>
        <p:spPr/>
        <p:txBody>
          <a:bodyPr/>
          <a:lstStyle/>
          <a:p>
            <a:fld id="{9E81E851-B5B3-473C-B6E4-830430A8A166}" type="slidenum">
              <a:rPr lang="de-CH" smtClean="0"/>
              <a:t>‹Nr.›</a:t>
            </a:fld>
            <a:endParaRPr lang="de-CH"/>
          </a:p>
        </p:txBody>
      </p:sp>
    </p:spTree>
    <p:extLst>
      <p:ext uri="{BB962C8B-B14F-4D97-AF65-F5344CB8AC3E}">
        <p14:creationId xmlns:p14="http://schemas.microsoft.com/office/powerpoint/2010/main" val="17769925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a:extLst>
              <a:ext uri="{FF2B5EF4-FFF2-40B4-BE49-F238E27FC236}">
                <a16:creationId xmlns:a16="http://schemas.microsoft.com/office/drawing/2014/main" id="{15696EB6-E30E-5C94-EF9B-8CB48BC901B8}"/>
              </a:ext>
            </a:extLst>
          </p:cNvPr>
          <p:cNvSpPr>
            <a:spLocks noGrp="1"/>
          </p:cNvSpPr>
          <p:nvPr>
            <p:ph type="title" orient="vert"/>
          </p:nvPr>
        </p:nvSpPr>
        <p:spPr>
          <a:xfrm>
            <a:off x="8724900" y="365125"/>
            <a:ext cx="2628900" cy="5811838"/>
          </a:xfrm>
        </p:spPr>
        <p:txBody>
          <a:bodyPr vert="eaVert"/>
          <a:lstStyle/>
          <a:p>
            <a:r>
              <a:rPr lang="de-DE"/>
              <a:t>Mastertitelformat bearbeiten</a:t>
            </a:r>
            <a:endParaRPr lang="de-CH"/>
          </a:p>
        </p:txBody>
      </p:sp>
      <p:sp>
        <p:nvSpPr>
          <p:cNvPr id="3" name="Vertikaler Textplatzhalter 2">
            <a:extLst>
              <a:ext uri="{FF2B5EF4-FFF2-40B4-BE49-F238E27FC236}">
                <a16:creationId xmlns:a16="http://schemas.microsoft.com/office/drawing/2014/main" id="{D8318E27-F48C-B3D1-2004-A8AB347726DB}"/>
              </a:ext>
            </a:extLst>
          </p:cNvPr>
          <p:cNvSpPr>
            <a:spLocks noGrp="1"/>
          </p:cNvSpPr>
          <p:nvPr>
            <p:ph type="body" orient="vert" idx="1"/>
          </p:nvPr>
        </p:nvSpPr>
        <p:spPr>
          <a:xfrm>
            <a:off x="838200" y="365125"/>
            <a:ext cx="7734300" cy="5811838"/>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4" name="Datumsplatzhalter 3">
            <a:extLst>
              <a:ext uri="{FF2B5EF4-FFF2-40B4-BE49-F238E27FC236}">
                <a16:creationId xmlns:a16="http://schemas.microsoft.com/office/drawing/2014/main" id="{49217B8C-3CEF-7047-07F4-C6B9EC295700}"/>
              </a:ext>
            </a:extLst>
          </p:cNvPr>
          <p:cNvSpPr>
            <a:spLocks noGrp="1"/>
          </p:cNvSpPr>
          <p:nvPr>
            <p:ph type="dt" sz="half" idx="10"/>
          </p:nvPr>
        </p:nvSpPr>
        <p:spPr/>
        <p:txBody>
          <a:bodyPr/>
          <a:lstStyle/>
          <a:p>
            <a:fld id="{8278A067-905B-4C35-AB9F-39DFA7BC1219}" type="datetimeFigureOut">
              <a:rPr lang="de-CH" smtClean="0"/>
              <a:t>27.03.2025</a:t>
            </a:fld>
            <a:endParaRPr lang="de-CH"/>
          </a:p>
        </p:txBody>
      </p:sp>
      <p:sp>
        <p:nvSpPr>
          <p:cNvPr id="5" name="Fußzeilenplatzhalter 4">
            <a:extLst>
              <a:ext uri="{FF2B5EF4-FFF2-40B4-BE49-F238E27FC236}">
                <a16:creationId xmlns:a16="http://schemas.microsoft.com/office/drawing/2014/main" id="{F0244EA4-BAFE-71AA-8203-F7E380AF409F}"/>
              </a:ext>
            </a:extLst>
          </p:cNvPr>
          <p:cNvSpPr>
            <a:spLocks noGrp="1"/>
          </p:cNvSpPr>
          <p:nvPr>
            <p:ph type="ftr" sz="quarter" idx="11"/>
          </p:nvPr>
        </p:nvSpPr>
        <p:spPr/>
        <p:txBody>
          <a:bodyPr/>
          <a:lstStyle/>
          <a:p>
            <a:endParaRPr lang="de-CH"/>
          </a:p>
        </p:txBody>
      </p:sp>
      <p:sp>
        <p:nvSpPr>
          <p:cNvPr id="6" name="Foliennummernplatzhalter 5">
            <a:extLst>
              <a:ext uri="{FF2B5EF4-FFF2-40B4-BE49-F238E27FC236}">
                <a16:creationId xmlns:a16="http://schemas.microsoft.com/office/drawing/2014/main" id="{FBEB3918-B190-D4E5-3822-9B8FF525F536}"/>
              </a:ext>
            </a:extLst>
          </p:cNvPr>
          <p:cNvSpPr>
            <a:spLocks noGrp="1"/>
          </p:cNvSpPr>
          <p:nvPr>
            <p:ph type="sldNum" sz="quarter" idx="12"/>
          </p:nvPr>
        </p:nvSpPr>
        <p:spPr/>
        <p:txBody>
          <a:bodyPr/>
          <a:lstStyle/>
          <a:p>
            <a:fld id="{9E81E851-B5B3-473C-B6E4-830430A8A166}" type="slidenum">
              <a:rPr lang="de-CH" smtClean="0"/>
              <a:t>‹Nr.›</a:t>
            </a:fld>
            <a:endParaRPr lang="de-CH"/>
          </a:p>
        </p:txBody>
      </p:sp>
    </p:spTree>
    <p:extLst>
      <p:ext uri="{BB962C8B-B14F-4D97-AF65-F5344CB8AC3E}">
        <p14:creationId xmlns:p14="http://schemas.microsoft.com/office/powerpoint/2010/main" val="7391593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D3CBD2C-1168-E560-6175-1832E62986E5}"/>
              </a:ext>
            </a:extLst>
          </p:cNvPr>
          <p:cNvSpPr>
            <a:spLocks noGrp="1"/>
          </p:cNvSpPr>
          <p:nvPr>
            <p:ph type="title"/>
          </p:nvPr>
        </p:nvSpPr>
        <p:spPr/>
        <p:txBody>
          <a:bodyPr/>
          <a:lstStyle/>
          <a:p>
            <a:r>
              <a:rPr lang="de-DE"/>
              <a:t>Mastertitelformat bearbeiten</a:t>
            </a:r>
            <a:endParaRPr lang="de-CH"/>
          </a:p>
        </p:txBody>
      </p:sp>
      <p:sp>
        <p:nvSpPr>
          <p:cNvPr id="3" name="Inhaltsplatzhalter 2">
            <a:extLst>
              <a:ext uri="{FF2B5EF4-FFF2-40B4-BE49-F238E27FC236}">
                <a16:creationId xmlns:a16="http://schemas.microsoft.com/office/drawing/2014/main" id="{C43C2C93-CBD5-6099-4522-B3045CACF2BB}"/>
              </a:ext>
            </a:extLst>
          </p:cNvPr>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4" name="Datumsplatzhalter 3">
            <a:extLst>
              <a:ext uri="{FF2B5EF4-FFF2-40B4-BE49-F238E27FC236}">
                <a16:creationId xmlns:a16="http://schemas.microsoft.com/office/drawing/2014/main" id="{4FD90B11-3D08-EDBD-6019-EDEFB5A3046A}"/>
              </a:ext>
            </a:extLst>
          </p:cNvPr>
          <p:cNvSpPr>
            <a:spLocks noGrp="1"/>
          </p:cNvSpPr>
          <p:nvPr>
            <p:ph type="dt" sz="half" idx="10"/>
          </p:nvPr>
        </p:nvSpPr>
        <p:spPr/>
        <p:txBody>
          <a:bodyPr/>
          <a:lstStyle/>
          <a:p>
            <a:fld id="{8278A067-905B-4C35-AB9F-39DFA7BC1219}" type="datetimeFigureOut">
              <a:rPr lang="de-CH" smtClean="0"/>
              <a:t>27.03.2025</a:t>
            </a:fld>
            <a:endParaRPr lang="de-CH"/>
          </a:p>
        </p:txBody>
      </p:sp>
      <p:sp>
        <p:nvSpPr>
          <p:cNvPr id="5" name="Fußzeilenplatzhalter 4">
            <a:extLst>
              <a:ext uri="{FF2B5EF4-FFF2-40B4-BE49-F238E27FC236}">
                <a16:creationId xmlns:a16="http://schemas.microsoft.com/office/drawing/2014/main" id="{7FE43E51-3454-AB22-8245-47E624334E1B}"/>
              </a:ext>
            </a:extLst>
          </p:cNvPr>
          <p:cNvSpPr>
            <a:spLocks noGrp="1"/>
          </p:cNvSpPr>
          <p:nvPr>
            <p:ph type="ftr" sz="quarter" idx="11"/>
          </p:nvPr>
        </p:nvSpPr>
        <p:spPr/>
        <p:txBody>
          <a:bodyPr/>
          <a:lstStyle/>
          <a:p>
            <a:endParaRPr lang="de-CH"/>
          </a:p>
        </p:txBody>
      </p:sp>
      <p:sp>
        <p:nvSpPr>
          <p:cNvPr id="6" name="Foliennummernplatzhalter 5">
            <a:extLst>
              <a:ext uri="{FF2B5EF4-FFF2-40B4-BE49-F238E27FC236}">
                <a16:creationId xmlns:a16="http://schemas.microsoft.com/office/drawing/2014/main" id="{92BD4D55-6EFA-B9B2-7E13-F081F63BA188}"/>
              </a:ext>
            </a:extLst>
          </p:cNvPr>
          <p:cNvSpPr>
            <a:spLocks noGrp="1"/>
          </p:cNvSpPr>
          <p:nvPr>
            <p:ph type="sldNum" sz="quarter" idx="12"/>
          </p:nvPr>
        </p:nvSpPr>
        <p:spPr/>
        <p:txBody>
          <a:bodyPr/>
          <a:lstStyle/>
          <a:p>
            <a:fld id="{9E81E851-B5B3-473C-B6E4-830430A8A166}" type="slidenum">
              <a:rPr lang="de-CH" smtClean="0"/>
              <a:t>‹Nr.›</a:t>
            </a:fld>
            <a:endParaRPr lang="de-CH"/>
          </a:p>
        </p:txBody>
      </p:sp>
    </p:spTree>
    <p:extLst>
      <p:ext uri="{BB962C8B-B14F-4D97-AF65-F5344CB8AC3E}">
        <p14:creationId xmlns:p14="http://schemas.microsoft.com/office/powerpoint/2010/main" val="5153075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4F0ABE9-BDA9-72A4-AA01-5DC7E5209187}"/>
              </a:ext>
            </a:extLst>
          </p:cNvPr>
          <p:cNvSpPr>
            <a:spLocks noGrp="1"/>
          </p:cNvSpPr>
          <p:nvPr>
            <p:ph type="title"/>
          </p:nvPr>
        </p:nvSpPr>
        <p:spPr>
          <a:xfrm>
            <a:off x="831850" y="1709738"/>
            <a:ext cx="10515600" cy="2852737"/>
          </a:xfrm>
        </p:spPr>
        <p:txBody>
          <a:bodyPr anchor="b"/>
          <a:lstStyle>
            <a:lvl1pPr>
              <a:defRPr sz="6000"/>
            </a:lvl1pPr>
          </a:lstStyle>
          <a:p>
            <a:r>
              <a:rPr lang="de-DE"/>
              <a:t>Mastertitelformat bearbeiten</a:t>
            </a:r>
            <a:endParaRPr lang="de-CH"/>
          </a:p>
        </p:txBody>
      </p:sp>
      <p:sp>
        <p:nvSpPr>
          <p:cNvPr id="3" name="Textplatzhalter 2">
            <a:extLst>
              <a:ext uri="{FF2B5EF4-FFF2-40B4-BE49-F238E27FC236}">
                <a16:creationId xmlns:a16="http://schemas.microsoft.com/office/drawing/2014/main" id="{EB33E7B5-B297-FBD6-0415-23B05F5892E9}"/>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de-DE"/>
              <a:t>Mastertextformat bearbeiten</a:t>
            </a:r>
          </a:p>
        </p:txBody>
      </p:sp>
      <p:sp>
        <p:nvSpPr>
          <p:cNvPr id="4" name="Datumsplatzhalter 3">
            <a:extLst>
              <a:ext uri="{FF2B5EF4-FFF2-40B4-BE49-F238E27FC236}">
                <a16:creationId xmlns:a16="http://schemas.microsoft.com/office/drawing/2014/main" id="{FE9B2D52-415D-CA77-4703-052AA17C1AED}"/>
              </a:ext>
            </a:extLst>
          </p:cNvPr>
          <p:cNvSpPr>
            <a:spLocks noGrp="1"/>
          </p:cNvSpPr>
          <p:nvPr>
            <p:ph type="dt" sz="half" idx="10"/>
          </p:nvPr>
        </p:nvSpPr>
        <p:spPr/>
        <p:txBody>
          <a:bodyPr/>
          <a:lstStyle/>
          <a:p>
            <a:fld id="{8278A067-905B-4C35-AB9F-39DFA7BC1219}" type="datetimeFigureOut">
              <a:rPr lang="de-CH" smtClean="0"/>
              <a:t>27.03.2025</a:t>
            </a:fld>
            <a:endParaRPr lang="de-CH"/>
          </a:p>
        </p:txBody>
      </p:sp>
      <p:sp>
        <p:nvSpPr>
          <p:cNvPr id="5" name="Fußzeilenplatzhalter 4">
            <a:extLst>
              <a:ext uri="{FF2B5EF4-FFF2-40B4-BE49-F238E27FC236}">
                <a16:creationId xmlns:a16="http://schemas.microsoft.com/office/drawing/2014/main" id="{2C4A1C0A-8944-86D9-C5F3-082369114FDC}"/>
              </a:ext>
            </a:extLst>
          </p:cNvPr>
          <p:cNvSpPr>
            <a:spLocks noGrp="1"/>
          </p:cNvSpPr>
          <p:nvPr>
            <p:ph type="ftr" sz="quarter" idx="11"/>
          </p:nvPr>
        </p:nvSpPr>
        <p:spPr/>
        <p:txBody>
          <a:bodyPr/>
          <a:lstStyle/>
          <a:p>
            <a:endParaRPr lang="de-CH"/>
          </a:p>
        </p:txBody>
      </p:sp>
      <p:sp>
        <p:nvSpPr>
          <p:cNvPr id="6" name="Foliennummernplatzhalter 5">
            <a:extLst>
              <a:ext uri="{FF2B5EF4-FFF2-40B4-BE49-F238E27FC236}">
                <a16:creationId xmlns:a16="http://schemas.microsoft.com/office/drawing/2014/main" id="{81986E65-A216-B421-1F00-FDF785C7BAA1}"/>
              </a:ext>
            </a:extLst>
          </p:cNvPr>
          <p:cNvSpPr>
            <a:spLocks noGrp="1"/>
          </p:cNvSpPr>
          <p:nvPr>
            <p:ph type="sldNum" sz="quarter" idx="12"/>
          </p:nvPr>
        </p:nvSpPr>
        <p:spPr/>
        <p:txBody>
          <a:bodyPr/>
          <a:lstStyle/>
          <a:p>
            <a:fld id="{9E81E851-B5B3-473C-B6E4-830430A8A166}" type="slidenum">
              <a:rPr lang="de-CH" smtClean="0"/>
              <a:t>‹Nr.›</a:t>
            </a:fld>
            <a:endParaRPr lang="de-CH"/>
          </a:p>
        </p:txBody>
      </p:sp>
    </p:spTree>
    <p:extLst>
      <p:ext uri="{BB962C8B-B14F-4D97-AF65-F5344CB8AC3E}">
        <p14:creationId xmlns:p14="http://schemas.microsoft.com/office/powerpoint/2010/main" val="22978154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2FA3767-AF2E-85AA-8385-5DD52DF8F15D}"/>
              </a:ext>
            </a:extLst>
          </p:cNvPr>
          <p:cNvSpPr>
            <a:spLocks noGrp="1"/>
          </p:cNvSpPr>
          <p:nvPr>
            <p:ph type="title"/>
          </p:nvPr>
        </p:nvSpPr>
        <p:spPr/>
        <p:txBody>
          <a:bodyPr/>
          <a:lstStyle/>
          <a:p>
            <a:r>
              <a:rPr lang="de-DE"/>
              <a:t>Mastertitelformat bearbeiten</a:t>
            </a:r>
            <a:endParaRPr lang="de-CH"/>
          </a:p>
        </p:txBody>
      </p:sp>
      <p:sp>
        <p:nvSpPr>
          <p:cNvPr id="3" name="Inhaltsplatzhalter 2">
            <a:extLst>
              <a:ext uri="{FF2B5EF4-FFF2-40B4-BE49-F238E27FC236}">
                <a16:creationId xmlns:a16="http://schemas.microsoft.com/office/drawing/2014/main" id="{C16AFF89-017F-CD46-1425-62385C3E0925}"/>
              </a:ext>
            </a:extLst>
          </p:cNvPr>
          <p:cNvSpPr>
            <a:spLocks noGrp="1"/>
          </p:cNvSpPr>
          <p:nvPr>
            <p:ph sz="half" idx="1"/>
          </p:nvPr>
        </p:nvSpPr>
        <p:spPr>
          <a:xfrm>
            <a:off x="838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4" name="Inhaltsplatzhalter 3">
            <a:extLst>
              <a:ext uri="{FF2B5EF4-FFF2-40B4-BE49-F238E27FC236}">
                <a16:creationId xmlns:a16="http://schemas.microsoft.com/office/drawing/2014/main" id="{B4FAACE4-2611-C085-C05D-5F8241710C71}"/>
              </a:ext>
            </a:extLst>
          </p:cNvPr>
          <p:cNvSpPr>
            <a:spLocks noGrp="1"/>
          </p:cNvSpPr>
          <p:nvPr>
            <p:ph sz="half" idx="2"/>
          </p:nvPr>
        </p:nvSpPr>
        <p:spPr>
          <a:xfrm>
            <a:off x="6172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5" name="Datumsplatzhalter 4">
            <a:extLst>
              <a:ext uri="{FF2B5EF4-FFF2-40B4-BE49-F238E27FC236}">
                <a16:creationId xmlns:a16="http://schemas.microsoft.com/office/drawing/2014/main" id="{053F89D5-7841-9E81-4C2C-E293B63FDE5B}"/>
              </a:ext>
            </a:extLst>
          </p:cNvPr>
          <p:cNvSpPr>
            <a:spLocks noGrp="1"/>
          </p:cNvSpPr>
          <p:nvPr>
            <p:ph type="dt" sz="half" idx="10"/>
          </p:nvPr>
        </p:nvSpPr>
        <p:spPr/>
        <p:txBody>
          <a:bodyPr/>
          <a:lstStyle/>
          <a:p>
            <a:fld id="{8278A067-905B-4C35-AB9F-39DFA7BC1219}" type="datetimeFigureOut">
              <a:rPr lang="de-CH" smtClean="0"/>
              <a:t>27.03.2025</a:t>
            </a:fld>
            <a:endParaRPr lang="de-CH"/>
          </a:p>
        </p:txBody>
      </p:sp>
      <p:sp>
        <p:nvSpPr>
          <p:cNvPr id="6" name="Fußzeilenplatzhalter 5">
            <a:extLst>
              <a:ext uri="{FF2B5EF4-FFF2-40B4-BE49-F238E27FC236}">
                <a16:creationId xmlns:a16="http://schemas.microsoft.com/office/drawing/2014/main" id="{E7A75B6A-0C4D-7CAD-4894-13ABCCD09EAA}"/>
              </a:ext>
            </a:extLst>
          </p:cNvPr>
          <p:cNvSpPr>
            <a:spLocks noGrp="1"/>
          </p:cNvSpPr>
          <p:nvPr>
            <p:ph type="ftr" sz="quarter" idx="11"/>
          </p:nvPr>
        </p:nvSpPr>
        <p:spPr/>
        <p:txBody>
          <a:bodyPr/>
          <a:lstStyle/>
          <a:p>
            <a:endParaRPr lang="de-CH"/>
          </a:p>
        </p:txBody>
      </p:sp>
      <p:sp>
        <p:nvSpPr>
          <p:cNvPr id="7" name="Foliennummernplatzhalter 6">
            <a:extLst>
              <a:ext uri="{FF2B5EF4-FFF2-40B4-BE49-F238E27FC236}">
                <a16:creationId xmlns:a16="http://schemas.microsoft.com/office/drawing/2014/main" id="{5967CCED-3A1A-37DE-C62D-1A1E0156DD68}"/>
              </a:ext>
            </a:extLst>
          </p:cNvPr>
          <p:cNvSpPr>
            <a:spLocks noGrp="1"/>
          </p:cNvSpPr>
          <p:nvPr>
            <p:ph type="sldNum" sz="quarter" idx="12"/>
          </p:nvPr>
        </p:nvSpPr>
        <p:spPr/>
        <p:txBody>
          <a:bodyPr/>
          <a:lstStyle/>
          <a:p>
            <a:fld id="{9E81E851-B5B3-473C-B6E4-830430A8A166}" type="slidenum">
              <a:rPr lang="de-CH" smtClean="0"/>
              <a:t>‹Nr.›</a:t>
            </a:fld>
            <a:endParaRPr lang="de-CH"/>
          </a:p>
        </p:txBody>
      </p:sp>
    </p:spTree>
    <p:extLst>
      <p:ext uri="{BB962C8B-B14F-4D97-AF65-F5344CB8AC3E}">
        <p14:creationId xmlns:p14="http://schemas.microsoft.com/office/powerpoint/2010/main" val="34514568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ABC575D-8830-E79E-262A-71B19DEA346F}"/>
              </a:ext>
            </a:extLst>
          </p:cNvPr>
          <p:cNvSpPr>
            <a:spLocks noGrp="1"/>
          </p:cNvSpPr>
          <p:nvPr>
            <p:ph type="title"/>
          </p:nvPr>
        </p:nvSpPr>
        <p:spPr>
          <a:xfrm>
            <a:off x="839788" y="365125"/>
            <a:ext cx="10515600" cy="1325563"/>
          </a:xfrm>
        </p:spPr>
        <p:txBody>
          <a:bodyPr/>
          <a:lstStyle/>
          <a:p>
            <a:r>
              <a:rPr lang="de-DE"/>
              <a:t>Mastertitelformat bearbeiten</a:t>
            </a:r>
            <a:endParaRPr lang="de-CH"/>
          </a:p>
        </p:txBody>
      </p:sp>
      <p:sp>
        <p:nvSpPr>
          <p:cNvPr id="3" name="Textplatzhalter 2">
            <a:extLst>
              <a:ext uri="{FF2B5EF4-FFF2-40B4-BE49-F238E27FC236}">
                <a16:creationId xmlns:a16="http://schemas.microsoft.com/office/drawing/2014/main" id="{A8392E77-13A0-0951-C8CB-92379078FDF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a:extLst>
              <a:ext uri="{FF2B5EF4-FFF2-40B4-BE49-F238E27FC236}">
                <a16:creationId xmlns:a16="http://schemas.microsoft.com/office/drawing/2014/main" id="{1E5BCAFB-10BB-D6A8-42D9-5E8AB36D3B7B}"/>
              </a:ext>
            </a:extLst>
          </p:cNvPr>
          <p:cNvSpPr>
            <a:spLocks noGrp="1"/>
          </p:cNvSpPr>
          <p:nvPr>
            <p:ph sz="half" idx="2"/>
          </p:nvPr>
        </p:nvSpPr>
        <p:spPr>
          <a:xfrm>
            <a:off x="839788" y="2505075"/>
            <a:ext cx="5157787"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5" name="Textplatzhalter 4">
            <a:extLst>
              <a:ext uri="{FF2B5EF4-FFF2-40B4-BE49-F238E27FC236}">
                <a16:creationId xmlns:a16="http://schemas.microsoft.com/office/drawing/2014/main" id="{8A8B338E-A2F4-5035-3308-D868220B74C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a:extLst>
              <a:ext uri="{FF2B5EF4-FFF2-40B4-BE49-F238E27FC236}">
                <a16:creationId xmlns:a16="http://schemas.microsoft.com/office/drawing/2014/main" id="{394BE0FA-50CE-2D87-DB69-BF526A87E8B1}"/>
              </a:ext>
            </a:extLst>
          </p:cNvPr>
          <p:cNvSpPr>
            <a:spLocks noGrp="1"/>
          </p:cNvSpPr>
          <p:nvPr>
            <p:ph sz="quarter" idx="4"/>
          </p:nvPr>
        </p:nvSpPr>
        <p:spPr>
          <a:xfrm>
            <a:off x="6172200" y="2505075"/>
            <a:ext cx="5183188"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7" name="Datumsplatzhalter 6">
            <a:extLst>
              <a:ext uri="{FF2B5EF4-FFF2-40B4-BE49-F238E27FC236}">
                <a16:creationId xmlns:a16="http://schemas.microsoft.com/office/drawing/2014/main" id="{28E57348-B08F-D831-988B-677A47C0CAAB}"/>
              </a:ext>
            </a:extLst>
          </p:cNvPr>
          <p:cNvSpPr>
            <a:spLocks noGrp="1"/>
          </p:cNvSpPr>
          <p:nvPr>
            <p:ph type="dt" sz="half" idx="10"/>
          </p:nvPr>
        </p:nvSpPr>
        <p:spPr/>
        <p:txBody>
          <a:bodyPr/>
          <a:lstStyle/>
          <a:p>
            <a:fld id="{8278A067-905B-4C35-AB9F-39DFA7BC1219}" type="datetimeFigureOut">
              <a:rPr lang="de-CH" smtClean="0"/>
              <a:t>27.03.2025</a:t>
            </a:fld>
            <a:endParaRPr lang="de-CH"/>
          </a:p>
        </p:txBody>
      </p:sp>
      <p:sp>
        <p:nvSpPr>
          <p:cNvPr id="8" name="Fußzeilenplatzhalter 7">
            <a:extLst>
              <a:ext uri="{FF2B5EF4-FFF2-40B4-BE49-F238E27FC236}">
                <a16:creationId xmlns:a16="http://schemas.microsoft.com/office/drawing/2014/main" id="{C6210FD2-0426-A136-B859-AEDD4703D47D}"/>
              </a:ext>
            </a:extLst>
          </p:cNvPr>
          <p:cNvSpPr>
            <a:spLocks noGrp="1"/>
          </p:cNvSpPr>
          <p:nvPr>
            <p:ph type="ftr" sz="quarter" idx="11"/>
          </p:nvPr>
        </p:nvSpPr>
        <p:spPr/>
        <p:txBody>
          <a:bodyPr/>
          <a:lstStyle/>
          <a:p>
            <a:endParaRPr lang="de-CH"/>
          </a:p>
        </p:txBody>
      </p:sp>
      <p:sp>
        <p:nvSpPr>
          <p:cNvPr id="9" name="Foliennummernplatzhalter 8">
            <a:extLst>
              <a:ext uri="{FF2B5EF4-FFF2-40B4-BE49-F238E27FC236}">
                <a16:creationId xmlns:a16="http://schemas.microsoft.com/office/drawing/2014/main" id="{91B3CC0C-1D88-DC41-AC09-D81D9CF86C98}"/>
              </a:ext>
            </a:extLst>
          </p:cNvPr>
          <p:cNvSpPr>
            <a:spLocks noGrp="1"/>
          </p:cNvSpPr>
          <p:nvPr>
            <p:ph type="sldNum" sz="quarter" idx="12"/>
          </p:nvPr>
        </p:nvSpPr>
        <p:spPr/>
        <p:txBody>
          <a:bodyPr/>
          <a:lstStyle/>
          <a:p>
            <a:fld id="{9E81E851-B5B3-473C-B6E4-830430A8A166}" type="slidenum">
              <a:rPr lang="de-CH" smtClean="0"/>
              <a:t>‹Nr.›</a:t>
            </a:fld>
            <a:endParaRPr lang="de-CH"/>
          </a:p>
        </p:txBody>
      </p:sp>
    </p:spTree>
    <p:extLst>
      <p:ext uri="{BB962C8B-B14F-4D97-AF65-F5344CB8AC3E}">
        <p14:creationId xmlns:p14="http://schemas.microsoft.com/office/powerpoint/2010/main" val="29690904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07AC2BA-A6C6-5961-451A-002AA5EEF027}"/>
              </a:ext>
            </a:extLst>
          </p:cNvPr>
          <p:cNvSpPr>
            <a:spLocks noGrp="1"/>
          </p:cNvSpPr>
          <p:nvPr>
            <p:ph type="title"/>
          </p:nvPr>
        </p:nvSpPr>
        <p:spPr/>
        <p:txBody>
          <a:bodyPr/>
          <a:lstStyle/>
          <a:p>
            <a:r>
              <a:rPr lang="de-DE"/>
              <a:t>Mastertitelformat bearbeiten</a:t>
            </a:r>
            <a:endParaRPr lang="de-CH"/>
          </a:p>
        </p:txBody>
      </p:sp>
      <p:sp>
        <p:nvSpPr>
          <p:cNvPr id="3" name="Datumsplatzhalter 2">
            <a:extLst>
              <a:ext uri="{FF2B5EF4-FFF2-40B4-BE49-F238E27FC236}">
                <a16:creationId xmlns:a16="http://schemas.microsoft.com/office/drawing/2014/main" id="{F7720E7D-76AE-6217-FE23-2238F0F45BFC}"/>
              </a:ext>
            </a:extLst>
          </p:cNvPr>
          <p:cNvSpPr>
            <a:spLocks noGrp="1"/>
          </p:cNvSpPr>
          <p:nvPr>
            <p:ph type="dt" sz="half" idx="10"/>
          </p:nvPr>
        </p:nvSpPr>
        <p:spPr/>
        <p:txBody>
          <a:bodyPr/>
          <a:lstStyle/>
          <a:p>
            <a:fld id="{8278A067-905B-4C35-AB9F-39DFA7BC1219}" type="datetimeFigureOut">
              <a:rPr lang="de-CH" smtClean="0"/>
              <a:t>27.03.2025</a:t>
            </a:fld>
            <a:endParaRPr lang="de-CH"/>
          </a:p>
        </p:txBody>
      </p:sp>
      <p:sp>
        <p:nvSpPr>
          <p:cNvPr id="4" name="Fußzeilenplatzhalter 3">
            <a:extLst>
              <a:ext uri="{FF2B5EF4-FFF2-40B4-BE49-F238E27FC236}">
                <a16:creationId xmlns:a16="http://schemas.microsoft.com/office/drawing/2014/main" id="{7008BE15-619F-2E9E-A768-F7E6D6053C0B}"/>
              </a:ext>
            </a:extLst>
          </p:cNvPr>
          <p:cNvSpPr>
            <a:spLocks noGrp="1"/>
          </p:cNvSpPr>
          <p:nvPr>
            <p:ph type="ftr" sz="quarter" idx="11"/>
          </p:nvPr>
        </p:nvSpPr>
        <p:spPr/>
        <p:txBody>
          <a:bodyPr/>
          <a:lstStyle/>
          <a:p>
            <a:endParaRPr lang="de-CH"/>
          </a:p>
        </p:txBody>
      </p:sp>
      <p:sp>
        <p:nvSpPr>
          <p:cNvPr id="5" name="Foliennummernplatzhalter 4">
            <a:extLst>
              <a:ext uri="{FF2B5EF4-FFF2-40B4-BE49-F238E27FC236}">
                <a16:creationId xmlns:a16="http://schemas.microsoft.com/office/drawing/2014/main" id="{C0E8AF2F-98D2-0383-E8A6-5068B301FE21}"/>
              </a:ext>
            </a:extLst>
          </p:cNvPr>
          <p:cNvSpPr>
            <a:spLocks noGrp="1"/>
          </p:cNvSpPr>
          <p:nvPr>
            <p:ph type="sldNum" sz="quarter" idx="12"/>
          </p:nvPr>
        </p:nvSpPr>
        <p:spPr/>
        <p:txBody>
          <a:bodyPr/>
          <a:lstStyle/>
          <a:p>
            <a:fld id="{9E81E851-B5B3-473C-B6E4-830430A8A166}" type="slidenum">
              <a:rPr lang="de-CH" smtClean="0"/>
              <a:t>‹Nr.›</a:t>
            </a:fld>
            <a:endParaRPr lang="de-CH"/>
          </a:p>
        </p:txBody>
      </p:sp>
    </p:spTree>
    <p:extLst>
      <p:ext uri="{BB962C8B-B14F-4D97-AF65-F5344CB8AC3E}">
        <p14:creationId xmlns:p14="http://schemas.microsoft.com/office/powerpoint/2010/main" val="13663664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CBFDE439-F6C2-12E9-695D-8EBF18AE5385}"/>
              </a:ext>
            </a:extLst>
          </p:cNvPr>
          <p:cNvSpPr>
            <a:spLocks noGrp="1"/>
          </p:cNvSpPr>
          <p:nvPr>
            <p:ph type="dt" sz="half" idx="10"/>
          </p:nvPr>
        </p:nvSpPr>
        <p:spPr/>
        <p:txBody>
          <a:bodyPr/>
          <a:lstStyle/>
          <a:p>
            <a:fld id="{8278A067-905B-4C35-AB9F-39DFA7BC1219}" type="datetimeFigureOut">
              <a:rPr lang="de-CH" smtClean="0"/>
              <a:t>27.03.2025</a:t>
            </a:fld>
            <a:endParaRPr lang="de-CH"/>
          </a:p>
        </p:txBody>
      </p:sp>
      <p:sp>
        <p:nvSpPr>
          <p:cNvPr id="3" name="Fußzeilenplatzhalter 2">
            <a:extLst>
              <a:ext uri="{FF2B5EF4-FFF2-40B4-BE49-F238E27FC236}">
                <a16:creationId xmlns:a16="http://schemas.microsoft.com/office/drawing/2014/main" id="{D001A036-384C-96B1-659F-E24886D43ECA}"/>
              </a:ext>
            </a:extLst>
          </p:cNvPr>
          <p:cNvSpPr>
            <a:spLocks noGrp="1"/>
          </p:cNvSpPr>
          <p:nvPr>
            <p:ph type="ftr" sz="quarter" idx="11"/>
          </p:nvPr>
        </p:nvSpPr>
        <p:spPr/>
        <p:txBody>
          <a:bodyPr/>
          <a:lstStyle/>
          <a:p>
            <a:endParaRPr lang="de-CH"/>
          </a:p>
        </p:txBody>
      </p:sp>
      <p:sp>
        <p:nvSpPr>
          <p:cNvPr id="4" name="Foliennummernplatzhalter 3">
            <a:extLst>
              <a:ext uri="{FF2B5EF4-FFF2-40B4-BE49-F238E27FC236}">
                <a16:creationId xmlns:a16="http://schemas.microsoft.com/office/drawing/2014/main" id="{FFAA7CCC-2707-4BE7-7466-5F0E339265E2}"/>
              </a:ext>
            </a:extLst>
          </p:cNvPr>
          <p:cNvSpPr>
            <a:spLocks noGrp="1"/>
          </p:cNvSpPr>
          <p:nvPr>
            <p:ph type="sldNum" sz="quarter" idx="12"/>
          </p:nvPr>
        </p:nvSpPr>
        <p:spPr/>
        <p:txBody>
          <a:bodyPr/>
          <a:lstStyle/>
          <a:p>
            <a:fld id="{9E81E851-B5B3-473C-B6E4-830430A8A166}" type="slidenum">
              <a:rPr lang="de-CH" smtClean="0"/>
              <a:t>‹Nr.›</a:t>
            </a:fld>
            <a:endParaRPr lang="de-CH"/>
          </a:p>
        </p:txBody>
      </p:sp>
    </p:spTree>
    <p:extLst>
      <p:ext uri="{BB962C8B-B14F-4D97-AF65-F5344CB8AC3E}">
        <p14:creationId xmlns:p14="http://schemas.microsoft.com/office/powerpoint/2010/main" val="16731967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D0CAA3A-1172-E021-A559-5D01CC29DC7C}"/>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endParaRPr lang="de-CH"/>
          </a:p>
        </p:txBody>
      </p:sp>
      <p:sp>
        <p:nvSpPr>
          <p:cNvPr id="3" name="Inhaltsplatzhalter 2">
            <a:extLst>
              <a:ext uri="{FF2B5EF4-FFF2-40B4-BE49-F238E27FC236}">
                <a16:creationId xmlns:a16="http://schemas.microsoft.com/office/drawing/2014/main" id="{AACA89D7-0C85-82D5-B17B-C75806C794E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4" name="Textplatzhalter 3">
            <a:extLst>
              <a:ext uri="{FF2B5EF4-FFF2-40B4-BE49-F238E27FC236}">
                <a16:creationId xmlns:a16="http://schemas.microsoft.com/office/drawing/2014/main" id="{C995CA9A-978C-DE4A-56AA-C224E94BEB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AE0F8CE8-F28A-E1BF-26A6-2B072A6F370B}"/>
              </a:ext>
            </a:extLst>
          </p:cNvPr>
          <p:cNvSpPr>
            <a:spLocks noGrp="1"/>
          </p:cNvSpPr>
          <p:nvPr>
            <p:ph type="dt" sz="half" idx="10"/>
          </p:nvPr>
        </p:nvSpPr>
        <p:spPr/>
        <p:txBody>
          <a:bodyPr/>
          <a:lstStyle/>
          <a:p>
            <a:fld id="{8278A067-905B-4C35-AB9F-39DFA7BC1219}" type="datetimeFigureOut">
              <a:rPr lang="de-CH" smtClean="0"/>
              <a:t>27.03.2025</a:t>
            </a:fld>
            <a:endParaRPr lang="de-CH"/>
          </a:p>
        </p:txBody>
      </p:sp>
      <p:sp>
        <p:nvSpPr>
          <p:cNvPr id="6" name="Fußzeilenplatzhalter 5">
            <a:extLst>
              <a:ext uri="{FF2B5EF4-FFF2-40B4-BE49-F238E27FC236}">
                <a16:creationId xmlns:a16="http://schemas.microsoft.com/office/drawing/2014/main" id="{8EF8FDEB-F088-C263-C0F5-CBC6B1AC9AF3}"/>
              </a:ext>
            </a:extLst>
          </p:cNvPr>
          <p:cNvSpPr>
            <a:spLocks noGrp="1"/>
          </p:cNvSpPr>
          <p:nvPr>
            <p:ph type="ftr" sz="quarter" idx="11"/>
          </p:nvPr>
        </p:nvSpPr>
        <p:spPr/>
        <p:txBody>
          <a:bodyPr/>
          <a:lstStyle/>
          <a:p>
            <a:endParaRPr lang="de-CH"/>
          </a:p>
        </p:txBody>
      </p:sp>
      <p:sp>
        <p:nvSpPr>
          <p:cNvPr id="7" name="Foliennummernplatzhalter 6">
            <a:extLst>
              <a:ext uri="{FF2B5EF4-FFF2-40B4-BE49-F238E27FC236}">
                <a16:creationId xmlns:a16="http://schemas.microsoft.com/office/drawing/2014/main" id="{9B2F6393-03F5-4963-5026-3BBF62EEACAB}"/>
              </a:ext>
            </a:extLst>
          </p:cNvPr>
          <p:cNvSpPr>
            <a:spLocks noGrp="1"/>
          </p:cNvSpPr>
          <p:nvPr>
            <p:ph type="sldNum" sz="quarter" idx="12"/>
          </p:nvPr>
        </p:nvSpPr>
        <p:spPr/>
        <p:txBody>
          <a:bodyPr/>
          <a:lstStyle/>
          <a:p>
            <a:fld id="{9E81E851-B5B3-473C-B6E4-830430A8A166}" type="slidenum">
              <a:rPr lang="de-CH" smtClean="0"/>
              <a:t>‹Nr.›</a:t>
            </a:fld>
            <a:endParaRPr lang="de-CH"/>
          </a:p>
        </p:txBody>
      </p:sp>
    </p:spTree>
    <p:extLst>
      <p:ext uri="{BB962C8B-B14F-4D97-AF65-F5344CB8AC3E}">
        <p14:creationId xmlns:p14="http://schemas.microsoft.com/office/powerpoint/2010/main" val="37567084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0695CEA-24E9-BBDB-AD1A-359B8EA7B198}"/>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endParaRPr lang="de-CH"/>
          </a:p>
        </p:txBody>
      </p:sp>
      <p:sp>
        <p:nvSpPr>
          <p:cNvPr id="3" name="Bildplatzhalter 2">
            <a:extLst>
              <a:ext uri="{FF2B5EF4-FFF2-40B4-BE49-F238E27FC236}">
                <a16:creationId xmlns:a16="http://schemas.microsoft.com/office/drawing/2014/main" id="{2638BAD5-279D-3126-B9E6-DD38A909563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CH"/>
          </a:p>
        </p:txBody>
      </p:sp>
      <p:sp>
        <p:nvSpPr>
          <p:cNvPr id="4" name="Textplatzhalter 3">
            <a:extLst>
              <a:ext uri="{FF2B5EF4-FFF2-40B4-BE49-F238E27FC236}">
                <a16:creationId xmlns:a16="http://schemas.microsoft.com/office/drawing/2014/main" id="{163FD04F-DE3C-5AD0-C31A-C94935F90CD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CB3E9DA5-610C-6B52-A5C6-C417703665B1}"/>
              </a:ext>
            </a:extLst>
          </p:cNvPr>
          <p:cNvSpPr>
            <a:spLocks noGrp="1"/>
          </p:cNvSpPr>
          <p:nvPr>
            <p:ph type="dt" sz="half" idx="10"/>
          </p:nvPr>
        </p:nvSpPr>
        <p:spPr/>
        <p:txBody>
          <a:bodyPr/>
          <a:lstStyle/>
          <a:p>
            <a:fld id="{8278A067-905B-4C35-AB9F-39DFA7BC1219}" type="datetimeFigureOut">
              <a:rPr lang="de-CH" smtClean="0"/>
              <a:t>27.03.2025</a:t>
            </a:fld>
            <a:endParaRPr lang="de-CH"/>
          </a:p>
        </p:txBody>
      </p:sp>
      <p:sp>
        <p:nvSpPr>
          <p:cNvPr id="6" name="Fußzeilenplatzhalter 5">
            <a:extLst>
              <a:ext uri="{FF2B5EF4-FFF2-40B4-BE49-F238E27FC236}">
                <a16:creationId xmlns:a16="http://schemas.microsoft.com/office/drawing/2014/main" id="{A35C4B9A-4D16-4001-B82C-22158BD91F84}"/>
              </a:ext>
            </a:extLst>
          </p:cNvPr>
          <p:cNvSpPr>
            <a:spLocks noGrp="1"/>
          </p:cNvSpPr>
          <p:nvPr>
            <p:ph type="ftr" sz="quarter" idx="11"/>
          </p:nvPr>
        </p:nvSpPr>
        <p:spPr/>
        <p:txBody>
          <a:bodyPr/>
          <a:lstStyle/>
          <a:p>
            <a:endParaRPr lang="de-CH"/>
          </a:p>
        </p:txBody>
      </p:sp>
      <p:sp>
        <p:nvSpPr>
          <p:cNvPr id="7" name="Foliennummernplatzhalter 6">
            <a:extLst>
              <a:ext uri="{FF2B5EF4-FFF2-40B4-BE49-F238E27FC236}">
                <a16:creationId xmlns:a16="http://schemas.microsoft.com/office/drawing/2014/main" id="{CA7CCC5A-DF51-7E64-149A-241C28C9EBA7}"/>
              </a:ext>
            </a:extLst>
          </p:cNvPr>
          <p:cNvSpPr>
            <a:spLocks noGrp="1"/>
          </p:cNvSpPr>
          <p:nvPr>
            <p:ph type="sldNum" sz="quarter" idx="12"/>
          </p:nvPr>
        </p:nvSpPr>
        <p:spPr/>
        <p:txBody>
          <a:bodyPr/>
          <a:lstStyle/>
          <a:p>
            <a:fld id="{9E81E851-B5B3-473C-B6E4-830430A8A166}" type="slidenum">
              <a:rPr lang="de-CH" smtClean="0"/>
              <a:t>‹Nr.›</a:t>
            </a:fld>
            <a:endParaRPr lang="de-CH"/>
          </a:p>
        </p:txBody>
      </p:sp>
    </p:spTree>
    <p:extLst>
      <p:ext uri="{BB962C8B-B14F-4D97-AF65-F5344CB8AC3E}">
        <p14:creationId xmlns:p14="http://schemas.microsoft.com/office/powerpoint/2010/main" val="10851899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5F911B56-0375-1CAE-92C8-311A0AEE400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a:t>Mastertitelformat bearbeiten</a:t>
            </a:r>
            <a:endParaRPr lang="de-CH"/>
          </a:p>
        </p:txBody>
      </p:sp>
      <p:sp>
        <p:nvSpPr>
          <p:cNvPr id="3" name="Textplatzhalter 2">
            <a:extLst>
              <a:ext uri="{FF2B5EF4-FFF2-40B4-BE49-F238E27FC236}">
                <a16:creationId xmlns:a16="http://schemas.microsoft.com/office/drawing/2014/main" id="{41EFF01A-0B82-99D7-9C92-41017447C76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4" name="Datumsplatzhalter 3">
            <a:extLst>
              <a:ext uri="{FF2B5EF4-FFF2-40B4-BE49-F238E27FC236}">
                <a16:creationId xmlns:a16="http://schemas.microsoft.com/office/drawing/2014/main" id="{ED1C300F-0833-D618-C22B-85E816001D5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8278A067-905B-4C35-AB9F-39DFA7BC1219}" type="datetimeFigureOut">
              <a:rPr lang="de-CH" smtClean="0"/>
              <a:t>27.03.2025</a:t>
            </a:fld>
            <a:endParaRPr lang="de-CH"/>
          </a:p>
        </p:txBody>
      </p:sp>
      <p:sp>
        <p:nvSpPr>
          <p:cNvPr id="5" name="Fußzeilenplatzhalter 4">
            <a:extLst>
              <a:ext uri="{FF2B5EF4-FFF2-40B4-BE49-F238E27FC236}">
                <a16:creationId xmlns:a16="http://schemas.microsoft.com/office/drawing/2014/main" id="{FD635A1A-F9D5-136D-5102-A32BE0FB06D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de-CH"/>
          </a:p>
        </p:txBody>
      </p:sp>
      <p:sp>
        <p:nvSpPr>
          <p:cNvPr id="6" name="Foliennummernplatzhalter 5">
            <a:extLst>
              <a:ext uri="{FF2B5EF4-FFF2-40B4-BE49-F238E27FC236}">
                <a16:creationId xmlns:a16="http://schemas.microsoft.com/office/drawing/2014/main" id="{603F6215-6A5C-EE14-7F2E-6F41357D477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9E81E851-B5B3-473C-B6E4-830430A8A166}" type="slidenum">
              <a:rPr lang="de-CH" smtClean="0"/>
              <a:t>‹Nr.›</a:t>
            </a:fld>
            <a:endParaRPr lang="de-CH"/>
          </a:p>
        </p:txBody>
      </p:sp>
    </p:spTree>
    <p:extLst>
      <p:ext uri="{BB962C8B-B14F-4D97-AF65-F5344CB8AC3E}">
        <p14:creationId xmlns:p14="http://schemas.microsoft.com/office/powerpoint/2010/main" val="25305053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g"/><Relationship Id="rId1" Type="http://schemas.openxmlformats.org/officeDocument/2006/relationships/slideLayout" Target="../slideLayouts/slideLayout2.xml"/><Relationship Id="rId4" Type="http://schemas.openxmlformats.org/officeDocument/2006/relationships/image" Target="../media/image11.jpg"/></Relationships>
</file>

<file path=ppt/slides/_rels/slide6.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8.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16">
            <a:extLst>
              <a:ext uri="{FF2B5EF4-FFF2-40B4-BE49-F238E27FC236}">
                <a16:creationId xmlns:a16="http://schemas.microsoft.com/office/drawing/2014/main" id="{9AA72BD9-2C5A-4EDC-931F-5AA08EACA0F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fik 4">
            <a:extLst>
              <a:ext uri="{FF2B5EF4-FFF2-40B4-BE49-F238E27FC236}">
                <a16:creationId xmlns:a16="http://schemas.microsoft.com/office/drawing/2014/main" id="{8CB39B70-4088-5DBE-908B-DE5A1273050A}"/>
              </a:ext>
            </a:extLst>
          </p:cNvPr>
          <p:cNvPicPr>
            <a:picLocks noChangeAspect="1"/>
          </p:cNvPicPr>
          <p:nvPr/>
        </p:nvPicPr>
        <p:blipFill>
          <a:blip r:embed="rId3"/>
          <a:srcRect t="24923" r="9091" b="10535"/>
          <a:stretch/>
        </p:blipFill>
        <p:spPr>
          <a:xfrm>
            <a:off x="3891776" y="10"/>
            <a:ext cx="8300224" cy="6857990"/>
          </a:xfrm>
          <a:prstGeom prst="rect">
            <a:avLst/>
          </a:prstGeom>
        </p:spPr>
      </p:pic>
      <p:sp>
        <p:nvSpPr>
          <p:cNvPr id="19" name="Rectangle 18">
            <a:extLst>
              <a:ext uri="{FF2B5EF4-FFF2-40B4-BE49-F238E27FC236}">
                <a16:creationId xmlns:a16="http://schemas.microsoft.com/office/drawing/2014/main" id="{DD3981AC-7B61-4947-BCF3-F7AA7FA385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9756601" cy="6858000"/>
          </a:xfrm>
          <a:prstGeom prst="rect">
            <a:avLst/>
          </a:prstGeom>
          <a:gradFill>
            <a:gsLst>
              <a:gs pos="58000">
                <a:schemeClr val="tx1"/>
              </a:gs>
              <a:gs pos="35000">
                <a:schemeClr val="tx1">
                  <a:alpha val="78000"/>
                </a:schemeClr>
              </a:gs>
              <a:gs pos="19000">
                <a:schemeClr val="tx1">
                  <a:alpha val="38000"/>
                </a:schemeClr>
              </a:gs>
              <a:gs pos="0">
                <a:schemeClr val="tx1">
                  <a:alpha val="0"/>
                </a:schemeClr>
              </a:gs>
              <a:gs pos="100000">
                <a:schemeClr val="tx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el 1">
            <a:extLst>
              <a:ext uri="{FF2B5EF4-FFF2-40B4-BE49-F238E27FC236}">
                <a16:creationId xmlns:a16="http://schemas.microsoft.com/office/drawing/2014/main" id="{9251DC06-252E-F08A-2D23-9167F7DB0F89}"/>
              </a:ext>
            </a:extLst>
          </p:cNvPr>
          <p:cNvSpPr>
            <a:spLocks noGrp="1"/>
          </p:cNvSpPr>
          <p:nvPr>
            <p:ph type="ctrTitle"/>
          </p:nvPr>
        </p:nvSpPr>
        <p:spPr>
          <a:xfrm>
            <a:off x="371094" y="1161288"/>
            <a:ext cx="3438144" cy="1124712"/>
          </a:xfrm>
        </p:spPr>
        <p:txBody>
          <a:bodyPr vert="horz" lIns="91440" tIns="45720" rIns="91440" bIns="45720" rtlCol="0" anchor="b">
            <a:normAutofit/>
          </a:bodyPr>
          <a:lstStyle/>
          <a:p>
            <a:pPr algn="l"/>
            <a:r>
              <a:rPr lang="en-US" sz="2800">
                <a:solidFill>
                  <a:schemeClr val="bg1"/>
                </a:solidFill>
              </a:rPr>
              <a:t>HAUS DER WERTE</a:t>
            </a:r>
          </a:p>
        </p:txBody>
      </p:sp>
      <p:sp>
        <p:nvSpPr>
          <p:cNvPr id="21" name="Rectangle 20">
            <a:extLst>
              <a:ext uri="{FF2B5EF4-FFF2-40B4-BE49-F238E27FC236}">
                <a16:creationId xmlns:a16="http://schemas.microsoft.com/office/drawing/2014/main" id="{55D4142C-5077-457F-A6AD-3FECFDB396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662559" y="605790"/>
            <a:ext cx="73152" cy="5486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23" name="Rectangle 22">
            <a:extLst>
              <a:ext uri="{FF2B5EF4-FFF2-40B4-BE49-F238E27FC236}">
                <a16:creationId xmlns:a16="http://schemas.microsoft.com/office/drawing/2014/main" id="{7A5F0580-5EE9-419F-96EE-B6529EF6E7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8244" y="2443480"/>
            <a:ext cx="3300984" cy="9144"/>
          </a:xfrm>
          <a:prstGeom prst="rect">
            <a:avLst/>
          </a:prstGeom>
          <a:solidFill>
            <a:schemeClr val="tx1"/>
          </a:soli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Untertitel 2">
            <a:extLst>
              <a:ext uri="{FF2B5EF4-FFF2-40B4-BE49-F238E27FC236}">
                <a16:creationId xmlns:a16="http://schemas.microsoft.com/office/drawing/2014/main" id="{120A0630-45C3-1BA5-B1B0-32B718562702}"/>
              </a:ext>
            </a:extLst>
          </p:cNvPr>
          <p:cNvSpPr>
            <a:spLocks noGrp="1"/>
          </p:cNvSpPr>
          <p:nvPr>
            <p:ph type="subTitle" idx="1"/>
          </p:nvPr>
        </p:nvSpPr>
        <p:spPr>
          <a:xfrm>
            <a:off x="371094" y="2718054"/>
            <a:ext cx="3438906" cy="3207258"/>
          </a:xfrm>
        </p:spPr>
        <p:txBody>
          <a:bodyPr vert="horz" lIns="91440" tIns="45720" rIns="91440" bIns="45720" rtlCol="0" anchor="t">
            <a:normAutofit/>
          </a:bodyPr>
          <a:lstStyle/>
          <a:p>
            <a:pPr indent="-228600" algn="l">
              <a:buFont typeface="Arial" panose="020B0604020202020204" pitchFamily="34" charset="0"/>
              <a:buChar char="•"/>
            </a:pPr>
            <a:r>
              <a:rPr lang="en-US" sz="1700" dirty="0">
                <a:solidFill>
                  <a:schemeClr val="bg1"/>
                </a:solidFill>
              </a:rPr>
              <a:t>ODD FELLOWS BASEL</a:t>
            </a:r>
          </a:p>
          <a:p>
            <a:pPr indent="-228600" algn="l">
              <a:buFont typeface="Arial" panose="020B0604020202020204" pitchFamily="34" charset="0"/>
              <a:buChar char="•"/>
            </a:pPr>
            <a:endParaRPr lang="en-US" sz="1700" dirty="0">
              <a:solidFill>
                <a:schemeClr val="bg1"/>
              </a:solidFill>
            </a:endParaRPr>
          </a:p>
          <a:p>
            <a:pPr indent="-228600" algn="l">
              <a:buFont typeface="Arial" panose="020B0604020202020204" pitchFamily="34" charset="0"/>
              <a:buChar char="•"/>
            </a:pPr>
            <a:r>
              <a:rPr lang="en-US" sz="1700" dirty="0" err="1">
                <a:solidFill>
                  <a:schemeClr val="bg1"/>
                </a:solidFill>
              </a:rPr>
              <a:t>Zwischenbericht</a:t>
            </a:r>
            <a:r>
              <a:rPr lang="en-US" sz="1700" dirty="0">
                <a:solidFill>
                  <a:schemeClr val="bg1"/>
                </a:solidFill>
              </a:rPr>
              <a:t> für die</a:t>
            </a:r>
          </a:p>
          <a:p>
            <a:pPr indent="-228600" algn="l">
              <a:buFont typeface="Arial" panose="020B0604020202020204" pitchFamily="34" charset="0"/>
              <a:buChar char="•"/>
            </a:pPr>
            <a:r>
              <a:rPr lang="en-US" sz="1700" dirty="0">
                <a:solidFill>
                  <a:schemeClr val="bg1"/>
                </a:solidFill>
              </a:rPr>
              <a:t>Loge 6, </a:t>
            </a:r>
            <a:r>
              <a:rPr lang="en-US" sz="1700" dirty="0" err="1">
                <a:solidFill>
                  <a:schemeClr val="bg1"/>
                </a:solidFill>
              </a:rPr>
              <a:t>vom</a:t>
            </a:r>
            <a:r>
              <a:rPr lang="en-US" sz="1700" dirty="0">
                <a:solidFill>
                  <a:schemeClr val="bg1"/>
                </a:solidFill>
              </a:rPr>
              <a:t> 19.03.2025</a:t>
            </a:r>
          </a:p>
          <a:p>
            <a:pPr indent="-228600" algn="l">
              <a:buFont typeface="Arial" panose="020B0604020202020204" pitchFamily="34" charset="0"/>
              <a:buChar char="•"/>
            </a:pPr>
            <a:r>
              <a:rPr lang="en-US" sz="1700" dirty="0">
                <a:solidFill>
                  <a:schemeClr val="bg1"/>
                </a:solidFill>
              </a:rPr>
              <a:t>Thomas Benz</a:t>
            </a:r>
          </a:p>
        </p:txBody>
      </p:sp>
      <p:pic>
        <p:nvPicPr>
          <p:cNvPr id="4" name="Inhaltsplatzhalter 3">
            <a:extLst>
              <a:ext uri="{FF2B5EF4-FFF2-40B4-BE49-F238E27FC236}">
                <a16:creationId xmlns:a16="http://schemas.microsoft.com/office/drawing/2014/main" id="{6F24AD6C-55F8-5FEE-215C-08826D74011F}"/>
              </a:ext>
            </a:extLst>
          </p:cNvPr>
          <p:cNvPicPr>
            <a:picLocks noChangeAspect="1"/>
          </p:cNvPicPr>
          <p:nvPr/>
        </p:nvPicPr>
        <p:blipFill>
          <a:blip r:embed="rId4"/>
          <a:stretch>
            <a:fillRect/>
          </a:stretch>
        </p:blipFill>
        <p:spPr>
          <a:xfrm>
            <a:off x="888814" y="5579799"/>
            <a:ext cx="953589" cy="953589"/>
          </a:xfrm>
          <a:prstGeom prst="rect">
            <a:avLst/>
          </a:prstGeom>
        </p:spPr>
      </p:pic>
    </p:spTree>
    <p:extLst>
      <p:ext uri="{BB962C8B-B14F-4D97-AF65-F5344CB8AC3E}">
        <p14:creationId xmlns:p14="http://schemas.microsoft.com/office/powerpoint/2010/main" val="35339908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4D4677D2-D5AC-4CF9-9EED-2B89D0A1C21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AF695F69-7001-421E-98A8-E74156934A5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82766A">
              <a:alpha val="1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rafik 6" descr="Ein Bild, das Himmel, draußen, Blue Collar, Kleidung enthält.&#10;&#10;KI-generierte Inhalte können fehlerhaft sein.">
            <a:extLst>
              <a:ext uri="{FF2B5EF4-FFF2-40B4-BE49-F238E27FC236}">
                <a16:creationId xmlns:a16="http://schemas.microsoft.com/office/drawing/2014/main" id="{1A52C27D-B964-39C1-98EC-25C392028458}"/>
              </a:ext>
            </a:extLst>
          </p:cNvPr>
          <p:cNvPicPr>
            <a:picLocks noChangeAspect="1"/>
          </p:cNvPicPr>
          <p:nvPr/>
        </p:nvPicPr>
        <p:blipFill>
          <a:blip r:embed="rId2">
            <a:extLst>
              <a:ext uri="{28A0092B-C50C-407E-A947-70E740481C1C}">
                <a14:useLocalDpi xmlns:a14="http://schemas.microsoft.com/office/drawing/2010/main" val="0"/>
              </a:ext>
            </a:extLst>
          </a:blip>
          <a:srcRect t="8136" b="7489"/>
          <a:stretch/>
        </p:blipFill>
        <p:spPr>
          <a:xfrm>
            <a:off x="6193971" y="10"/>
            <a:ext cx="5998038" cy="6857990"/>
          </a:xfrm>
          <a:custGeom>
            <a:avLst/>
            <a:gdLst/>
            <a:ahLst/>
            <a:cxnLst/>
            <a:rect l="l" t="t" r="r" b="b"/>
            <a:pathLst>
              <a:path w="6095999" h="6858000">
                <a:moveTo>
                  <a:pt x="0" y="0"/>
                </a:moveTo>
                <a:lnTo>
                  <a:pt x="6095999" y="0"/>
                </a:lnTo>
                <a:lnTo>
                  <a:pt x="6095999" y="6858000"/>
                </a:lnTo>
                <a:lnTo>
                  <a:pt x="0" y="6858000"/>
                </a:lnTo>
                <a:lnTo>
                  <a:pt x="0" y="6857999"/>
                </a:lnTo>
                <a:lnTo>
                  <a:pt x="4220980" y="6857999"/>
                </a:lnTo>
                <a:lnTo>
                  <a:pt x="4213164" y="6851010"/>
                </a:lnTo>
                <a:cubicBezTo>
                  <a:pt x="4181666" y="6825777"/>
                  <a:pt x="4066661" y="6744343"/>
                  <a:pt x="4062999" y="6737842"/>
                </a:cubicBezTo>
                <a:cubicBezTo>
                  <a:pt x="4024279" y="6693220"/>
                  <a:pt x="4060463" y="6731339"/>
                  <a:pt x="3994350" y="6686435"/>
                </a:cubicBezTo>
                <a:cubicBezTo>
                  <a:pt x="3947033" y="6670674"/>
                  <a:pt x="3899856" y="6566625"/>
                  <a:pt x="3859426" y="6512643"/>
                </a:cubicBezTo>
                <a:cubicBezTo>
                  <a:pt x="3843619" y="6494605"/>
                  <a:pt x="3819111" y="6476220"/>
                  <a:pt x="3795266" y="6469055"/>
                </a:cubicBezTo>
                <a:cubicBezTo>
                  <a:pt x="3772240" y="6479507"/>
                  <a:pt x="3769424" y="6446115"/>
                  <a:pt x="3752228" y="6440526"/>
                </a:cubicBezTo>
                <a:cubicBezTo>
                  <a:pt x="3742060" y="6447641"/>
                  <a:pt x="3719048" y="6424775"/>
                  <a:pt x="3716355" y="6414007"/>
                </a:cubicBezTo>
                <a:cubicBezTo>
                  <a:pt x="3729286" y="6392352"/>
                  <a:pt x="3629924" y="6387100"/>
                  <a:pt x="3629916" y="6370687"/>
                </a:cubicBezTo>
                <a:cubicBezTo>
                  <a:pt x="3600280" y="6362353"/>
                  <a:pt x="3495200" y="6368444"/>
                  <a:pt x="3479034" y="6339494"/>
                </a:cubicBezTo>
                <a:cubicBezTo>
                  <a:pt x="3420435" y="6317314"/>
                  <a:pt x="3345614" y="6290932"/>
                  <a:pt x="3319627" y="6285893"/>
                </a:cubicBezTo>
                <a:cubicBezTo>
                  <a:pt x="3282294" y="6327705"/>
                  <a:pt x="3185936" y="6185255"/>
                  <a:pt x="3075494" y="6164273"/>
                </a:cubicBezTo>
                <a:cubicBezTo>
                  <a:pt x="3059427" y="6166243"/>
                  <a:pt x="3051440" y="6164859"/>
                  <a:pt x="3050019" y="6153683"/>
                </a:cubicBezTo>
                <a:cubicBezTo>
                  <a:pt x="3016030" y="6146243"/>
                  <a:pt x="2991340" y="6114870"/>
                  <a:pt x="2963636" y="6123708"/>
                </a:cubicBezTo>
                <a:cubicBezTo>
                  <a:pt x="2928425" y="6105855"/>
                  <a:pt x="2947049" y="6092097"/>
                  <a:pt x="2914912" y="6078439"/>
                </a:cubicBezTo>
                <a:lnTo>
                  <a:pt x="2770812" y="6041758"/>
                </a:lnTo>
                <a:cubicBezTo>
                  <a:pt x="2750466" y="6034724"/>
                  <a:pt x="2729222" y="6014032"/>
                  <a:pt x="2708585" y="6007728"/>
                </a:cubicBezTo>
                <a:lnTo>
                  <a:pt x="2687072" y="6003931"/>
                </a:lnTo>
                <a:lnTo>
                  <a:pt x="2674457" y="5991515"/>
                </a:lnTo>
                <a:cubicBezTo>
                  <a:pt x="2668773" y="5988707"/>
                  <a:pt x="2661696" y="5988167"/>
                  <a:pt x="2652298" y="5991525"/>
                </a:cubicBezTo>
                <a:cubicBezTo>
                  <a:pt x="2634345" y="5986939"/>
                  <a:pt x="2583809" y="5969299"/>
                  <a:pt x="2566743" y="5963996"/>
                </a:cubicBezTo>
                <a:lnTo>
                  <a:pt x="2549903" y="5959709"/>
                </a:lnTo>
                <a:lnTo>
                  <a:pt x="2542177" y="5951723"/>
                </a:lnTo>
                <a:cubicBezTo>
                  <a:pt x="2529898" y="5945994"/>
                  <a:pt x="2498812" y="5935402"/>
                  <a:pt x="2476225" y="5925338"/>
                </a:cubicBezTo>
                <a:cubicBezTo>
                  <a:pt x="2457810" y="5911056"/>
                  <a:pt x="2433846" y="5899348"/>
                  <a:pt x="2406656" y="5891344"/>
                </a:cubicBezTo>
                <a:cubicBezTo>
                  <a:pt x="2400991" y="5896275"/>
                  <a:pt x="2393612" y="5885783"/>
                  <a:pt x="2389160" y="5883030"/>
                </a:cubicBezTo>
                <a:cubicBezTo>
                  <a:pt x="2387458" y="5886701"/>
                  <a:pt x="2375233" y="5885881"/>
                  <a:pt x="2372540" y="5881920"/>
                </a:cubicBezTo>
                <a:cubicBezTo>
                  <a:pt x="2293168" y="5849488"/>
                  <a:pt x="2325743" y="5894734"/>
                  <a:pt x="2283811" y="5862541"/>
                </a:cubicBezTo>
                <a:cubicBezTo>
                  <a:pt x="2275730" y="5859531"/>
                  <a:pt x="2268484" y="5859925"/>
                  <a:pt x="2261759" y="5861764"/>
                </a:cubicBezTo>
                <a:lnTo>
                  <a:pt x="2219265" y="5849327"/>
                </a:lnTo>
                <a:cubicBezTo>
                  <a:pt x="2203078" y="5842651"/>
                  <a:pt x="2185672" y="5837119"/>
                  <a:pt x="2167456" y="5832891"/>
                </a:cubicBezTo>
                <a:cubicBezTo>
                  <a:pt x="2161387" y="5839963"/>
                  <a:pt x="2149583" y="5826532"/>
                  <a:pt x="2143288" y="5823218"/>
                </a:cubicBezTo>
                <a:cubicBezTo>
                  <a:pt x="2141966" y="5828274"/>
                  <a:pt x="2126227" y="5828196"/>
                  <a:pt x="2121889" y="5823116"/>
                </a:cubicBezTo>
                <a:cubicBezTo>
                  <a:pt x="2013448" y="5786297"/>
                  <a:pt x="2065303" y="5844161"/>
                  <a:pt x="2004548" y="5804552"/>
                </a:cubicBezTo>
                <a:cubicBezTo>
                  <a:pt x="1993575" y="5801194"/>
                  <a:pt x="1984449" y="5802325"/>
                  <a:pt x="1976317" y="5805346"/>
                </a:cubicBezTo>
                <a:lnTo>
                  <a:pt x="1960968" y="5813703"/>
                </a:lnTo>
                <a:lnTo>
                  <a:pt x="1951886" y="5808313"/>
                </a:lnTo>
                <a:cubicBezTo>
                  <a:pt x="1914205" y="5801767"/>
                  <a:pt x="1900427" y="5810657"/>
                  <a:pt x="1881129" y="5796205"/>
                </a:cubicBezTo>
                <a:cubicBezTo>
                  <a:pt x="1847467" y="5788576"/>
                  <a:pt x="1808824" y="5783942"/>
                  <a:pt x="1778393" y="5776687"/>
                </a:cubicBezTo>
                <a:cubicBezTo>
                  <a:pt x="1764338" y="5756704"/>
                  <a:pt x="1721542" y="5761928"/>
                  <a:pt x="1698544" y="5752677"/>
                </a:cubicBezTo>
                <a:cubicBezTo>
                  <a:pt x="1688689" y="5744367"/>
                  <a:pt x="1680710" y="5741898"/>
                  <a:pt x="1667763" y="5746936"/>
                </a:cubicBezTo>
                <a:cubicBezTo>
                  <a:pt x="1622782" y="5706970"/>
                  <a:pt x="1636232" y="5740258"/>
                  <a:pt x="1589890" y="5720079"/>
                </a:cubicBezTo>
                <a:cubicBezTo>
                  <a:pt x="1550522" y="5700408"/>
                  <a:pt x="1504390" y="5684235"/>
                  <a:pt x="1470745" y="5647268"/>
                </a:cubicBezTo>
                <a:cubicBezTo>
                  <a:pt x="1465307" y="5637473"/>
                  <a:pt x="1447590" y="5631171"/>
                  <a:pt x="1431171" y="5633192"/>
                </a:cubicBezTo>
                <a:cubicBezTo>
                  <a:pt x="1428344" y="5633540"/>
                  <a:pt x="1425665" y="5634127"/>
                  <a:pt x="1423215" y="5634934"/>
                </a:cubicBezTo>
                <a:cubicBezTo>
                  <a:pt x="1404063" y="5609561"/>
                  <a:pt x="1384477" y="5616951"/>
                  <a:pt x="1377158" y="5600720"/>
                </a:cubicBezTo>
                <a:cubicBezTo>
                  <a:pt x="1337416" y="5587406"/>
                  <a:pt x="1299119" y="5594952"/>
                  <a:pt x="1292001" y="5580595"/>
                </a:cubicBezTo>
                <a:cubicBezTo>
                  <a:pt x="1270404" y="5577445"/>
                  <a:pt x="1236263" y="5586393"/>
                  <a:pt x="1224877" y="5570207"/>
                </a:cubicBezTo>
                <a:cubicBezTo>
                  <a:pt x="1218892" y="5580643"/>
                  <a:pt x="1203320" y="5557444"/>
                  <a:pt x="1188481" y="5562311"/>
                </a:cubicBezTo>
                <a:cubicBezTo>
                  <a:pt x="1177571" y="5566931"/>
                  <a:pt x="1170302" y="5560971"/>
                  <a:pt x="1160620" y="5558862"/>
                </a:cubicBezTo>
                <a:cubicBezTo>
                  <a:pt x="1146504" y="5561577"/>
                  <a:pt x="1106544" y="5545833"/>
                  <a:pt x="1097113" y="5537725"/>
                </a:cubicBezTo>
                <a:cubicBezTo>
                  <a:pt x="1076260" y="5511528"/>
                  <a:pt x="1012618" y="5517876"/>
                  <a:pt x="994944" y="5497522"/>
                </a:cubicBezTo>
                <a:cubicBezTo>
                  <a:pt x="987638" y="5493756"/>
                  <a:pt x="980141" y="5491480"/>
                  <a:pt x="972567" y="5490138"/>
                </a:cubicBezTo>
                <a:lnTo>
                  <a:pt x="927036" y="5488921"/>
                </a:lnTo>
                <a:lnTo>
                  <a:pt x="905198" y="5488488"/>
                </a:lnTo>
                <a:cubicBezTo>
                  <a:pt x="920127" y="5466532"/>
                  <a:pt x="847550" y="5479119"/>
                  <a:pt x="871473" y="5463326"/>
                </a:cubicBezTo>
                <a:cubicBezTo>
                  <a:pt x="835241" y="5455796"/>
                  <a:pt x="824844" y="5441869"/>
                  <a:pt x="787335" y="5431076"/>
                </a:cubicBezTo>
                <a:lnTo>
                  <a:pt x="646418" y="5398569"/>
                </a:lnTo>
                <a:cubicBezTo>
                  <a:pt x="594533" y="5378172"/>
                  <a:pt x="569175" y="5376706"/>
                  <a:pt x="522316" y="5365133"/>
                </a:cubicBezTo>
                <a:cubicBezTo>
                  <a:pt x="485699" y="5316148"/>
                  <a:pt x="451396" y="5327743"/>
                  <a:pt x="425051" y="5295085"/>
                </a:cubicBezTo>
                <a:cubicBezTo>
                  <a:pt x="373115" y="5280721"/>
                  <a:pt x="376598" y="5265782"/>
                  <a:pt x="318461" y="5265657"/>
                </a:cubicBezTo>
                <a:lnTo>
                  <a:pt x="266536" y="5232252"/>
                </a:lnTo>
                <a:cubicBezTo>
                  <a:pt x="254867" y="5225616"/>
                  <a:pt x="251642" y="5227516"/>
                  <a:pt x="248444" y="5225838"/>
                </a:cubicBezTo>
                <a:lnTo>
                  <a:pt x="247345" y="5222181"/>
                </a:lnTo>
                <a:lnTo>
                  <a:pt x="237345" y="5217023"/>
                </a:lnTo>
                <a:lnTo>
                  <a:pt x="219603" y="5204977"/>
                </a:lnTo>
                <a:lnTo>
                  <a:pt x="214443" y="5204489"/>
                </a:lnTo>
                <a:lnTo>
                  <a:pt x="184816" y="5189073"/>
                </a:lnTo>
                <a:lnTo>
                  <a:pt x="183534" y="5189699"/>
                </a:lnTo>
                <a:cubicBezTo>
                  <a:pt x="179981" y="5190754"/>
                  <a:pt x="176085" y="5190869"/>
                  <a:pt x="171363" y="5189023"/>
                </a:cubicBezTo>
                <a:cubicBezTo>
                  <a:pt x="165797" y="5204157"/>
                  <a:pt x="163531" y="5192594"/>
                  <a:pt x="150096" y="5185813"/>
                </a:cubicBezTo>
                <a:lnTo>
                  <a:pt x="59253" y="5172817"/>
                </a:lnTo>
                <a:lnTo>
                  <a:pt x="52526" y="5170052"/>
                </a:lnTo>
                <a:lnTo>
                  <a:pt x="52188" y="5170183"/>
                </a:lnTo>
                <a:cubicBezTo>
                  <a:pt x="50293" y="5169980"/>
                  <a:pt x="47917" y="5169219"/>
                  <a:pt x="44687" y="5167637"/>
                </a:cubicBezTo>
                <a:lnTo>
                  <a:pt x="40261" y="5165012"/>
                </a:lnTo>
                <a:lnTo>
                  <a:pt x="27209" y="5159648"/>
                </a:lnTo>
                <a:lnTo>
                  <a:pt x="21368" y="5159036"/>
                </a:lnTo>
                <a:lnTo>
                  <a:pt x="0" y="5158850"/>
                </a:lnTo>
                <a:close/>
              </a:path>
            </a:pathLst>
          </a:custGeom>
        </p:spPr>
      </p:pic>
      <p:sp>
        <p:nvSpPr>
          <p:cNvPr id="2" name="Titel 1">
            <a:extLst>
              <a:ext uri="{FF2B5EF4-FFF2-40B4-BE49-F238E27FC236}">
                <a16:creationId xmlns:a16="http://schemas.microsoft.com/office/drawing/2014/main" id="{70B5520C-0942-B00B-20D4-5D855993D9CB}"/>
              </a:ext>
            </a:extLst>
          </p:cNvPr>
          <p:cNvSpPr>
            <a:spLocks noGrp="1"/>
          </p:cNvSpPr>
          <p:nvPr>
            <p:ph type="title"/>
          </p:nvPr>
        </p:nvSpPr>
        <p:spPr>
          <a:xfrm>
            <a:off x="599818" y="5234320"/>
            <a:ext cx="6931319" cy="752217"/>
          </a:xfrm>
        </p:spPr>
        <p:txBody>
          <a:bodyPr vert="horz" lIns="91440" tIns="45720" rIns="91440" bIns="45720" rtlCol="0" anchor="b">
            <a:normAutofit/>
          </a:bodyPr>
          <a:lstStyle/>
          <a:p>
            <a:r>
              <a:rPr lang="en-US" sz="2300" b="1" kern="1200" dirty="0">
                <a:solidFill>
                  <a:srgbClr val="A6222E"/>
                </a:solidFill>
                <a:latin typeface="+mj-lt"/>
                <a:ea typeface="+mj-ea"/>
                <a:cs typeface="+mj-cs"/>
              </a:rPr>
              <a:t>Arbeiten für den </a:t>
            </a:r>
            <a:r>
              <a:rPr lang="en-US" sz="2300" b="1" kern="1200" dirty="0" err="1">
                <a:solidFill>
                  <a:srgbClr val="A6222E"/>
                </a:solidFill>
                <a:latin typeface="+mj-lt"/>
                <a:ea typeface="+mj-ea"/>
                <a:cs typeface="+mj-cs"/>
              </a:rPr>
              <a:t>Hauseingang</a:t>
            </a:r>
            <a:r>
              <a:rPr lang="en-US" sz="2300" b="1" kern="1200" dirty="0">
                <a:solidFill>
                  <a:srgbClr val="A6222E"/>
                </a:solidFill>
                <a:latin typeface="+mj-lt"/>
                <a:ea typeface="+mj-ea"/>
                <a:cs typeface="+mj-cs"/>
              </a:rPr>
              <a:t>  </a:t>
            </a:r>
            <a:r>
              <a:rPr lang="en-US" sz="2300" b="1" kern="1200" dirty="0" err="1">
                <a:solidFill>
                  <a:srgbClr val="A6222E"/>
                </a:solidFill>
                <a:latin typeface="+mj-lt"/>
                <a:ea typeface="+mj-ea"/>
                <a:cs typeface="+mj-cs"/>
              </a:rPr>
              <a:t>vom</a:t>
            </a:r>
            <a:r>
              <a:rPr lang="en-US" sz="2300" b="1" kern="1200" dirty="0">
                <a:solidFill>
                  <a:srgbClr val="A6222E"/>
                </a:solidFill>
                <a:latin typeface="+mj-lt"/>
                <a:ea typeface="+mj-ea"/>
                <a:cs typeface="+mj-cs"/>
              </a:rPr>
              <a:t> </a:t>
            </a:r>
            <a:r>
              <a:rPr lang="en-US" sz="2300" b="1" kern="1200" dirty="0" err="1">
                <a:solidFill>
                  <a:srgbClr val="A6222E"/>
                </a:solidFill>
                <a:latin typeface="+mj-lt"/>
                <a:ea typeface="+mj-ea"/>
                <a:cs typeface="+mj-cs"/>
              </a:rPr>
              <a:t>Wohnhaus</a:t>
            </a:r>
            <a:r>
              <a:rPr lang="en-US" sz="2300" b="1" kern="1200" dirty="0">
                <a:solidFill>
                  <a:srgbClr val="A6222E"/>
                </a:solidFill>
                <a:latin typeface="+mj-lt"/>
                <a:ea typeface="+mj-ea"/>
                <a:cs typeface="+mj-cs"/>
              </a:rPr>
              <a:t>                                                                         Unser </a:t>
            </a:r>
            <a:r>
              <a:rPr lang="en-US" sz="2300" b="1" kern="1200" dirty="0" err="1">
                <a:solidFill>
                  <a:srgbClr val="A6222E"/>
                </a:solidFill>
                <a:latin typeface="+mj-lt"/>
                <a:ea typeface="+mj-ea"/>
                <a:cs typeface="+mj-cs"/>
              </a:rPr>
              <a:t>zukünftiger</a:t>
            </a:r>
            <a:r>
              <a:rPr lang="en-US" sz="2300" b="1" kern="1200" dirty="0">
                <a:solidFill>
                  <a:srgbClr val="A6222E"/>
                </a:solidFill>
                <a:latin typeface="+mj-lt"/>
                <a:ea typeface="+mj-ea"/>
                <a:cs typeface="+mj-cs"/>
              </a:rPr>
              <a:t> </a:t>
            </a:r>
            <a:r>
              <a:rPr lang="en-US" sz="2300" b="1" kern="1200" dirty="0" err="1">
                <a:solidFill>
                  <a:srgbClr val="A6222E"/>
                </a:solidFill>
                <a:latin typeface="+mj-lt"/>
                <a:ea typeface="+mj-ea"/>
                <a:cs typeface="+mj-cs"/>
              </a:rPr>
              <a:t>Logeneingang</a:t>
            </a:r>
            <a:endParaRPr lang="en-US" sz="2300" b="1" kern="1200" dirty="0">
              <a:solidFill>
                <a:srgbClr val="A6222E"/>
              </a:solidFill>
              <a:latin typeface="+mj-lt"/>
              <a:ea typeface="+mj-ea"/>
              <a:cs typeface="+mj-cs"/>
            </a:endParaRPr>
          </a:p>
        </p:txBody>
      </p:sp>
      <p:pic>
        <p:nvPicPr>
          <p:cNvPr id="5" name="Inhaltsplatzhalter 4" descr="Ein Bild, das Blue Collar, Gerüstbau, Bauarbeiter, Leiter enthält.&#10;&#10;KI-generierte Inhalte können fehlerhaft sein.">
            <a:extLst>
              <a:ext uri="{FF2B5EF4-FFF2-40B4-BE49-F238E27FC236}">
                <a16:creationId xmlns:a16="http://schemas.microsoft.com/office/drawing/2014/main" id="{FF317EA5-5995-927E-92CF-7482BC46DA13}"/>
              </a:ext>
            </a:extLst>
          </p:cNvPr>
          <p:cNvPicPr>
            <a:picLocks noGrp="1" noChangeAspect="1"/>
          </p:cNvPicPr>
          <p:nvPr>
            <p:ph idx="1"/>
          </p:nvPr>
        </p:nvPicPr>
        <p:blipFill>
          <a:blip r:embed="rId3">
            <a:extLst>
              <a:ext uri="{28A0092B-C50C-407E-A947-70E740481C1C}">
                <a14:useLocalDpi xmlns:a14="http://schemas.microsoft.com/office/drawing/2010/main" val="0"/>
              </a:ext>
            </a:extLst>
          </a:blip>
          <a:srcRect l="3962" r="6344" b="-1"/>
          <a:stretch/>
        </p:blipFill>
        <p:spPr>
          <a:xfrm>
            <a:off x="-5388" y="10"/>
            <a:ext cx="5894559" cy="5158840"/>
          </a:xfrm>
          <a:custGeom>
            <a:avLst/>
            <a:gdLst/>
            <a:ahLst/>
            <a:cxnLst/>
            <a:rect l="l" t="t" r="r" b="b"/>
            <a:pathLst>
              <a:path w="6096000" h="5158850">
                <a:moveTo>
                  <a:pt x="0" y="0"/>
                </a:moveTo>
                <a:lnTo>
                  <a:pt x="6096000" y="0"/>
                </a:lnTo>
                <a:lnTo>
                  <a:pt x="6096000" y="5158850"/>
                </a:lnTo>
                <a:lnTo>
                  <a:pt x="5957305" y="5157644"/>
                </a:lnTo>
                <a:cubicBezTo>
                  <a:pt x="5920540" y="5151975"/>
                  <a:pt x="5887096" y="5153588"/>
                  <a:pt x="5857259" y="5143603"/>
                </a:cubicBezTo>
                <a:cubicBezTo>
                  <a:pt x="5843335" y="5146861"/>
                  <a:pt x="5830921" y="5147051"/>
                  <a:pt x="5821375" y="5137142"/>
                </a:cubicBezTo>
                <a:cubicBezTo>
                  <a:pt x="5786501" y="5134144"/>
                  <a:pt x="5775399" y="5144200"/>
                  <a:pt x="5755916" y="5131695"/>
                </a:cubicBezTo>
                <a:cubicBezTo>
                  <a:pt x="5732132" y="5146996"/>
                  <a:pt x="5732735" y="5139753"/>
                  <a:pt x="5725007" y="5132964"/>
                </a:cubicBezTo>
                <a:lnTo>
                  <a:pt x="5723810" y="5132374"/>
                </a:lnTo>
                <a:lnTo>
                  <a:pt x="5720531" y="5134578"/>
                </a:lnTo>
                <a:lnTo>
                  <a:pt x="5714795" y="5134902"/>
                </a:lnTo>
                <a:lnTo>
                  <a:pt x="5700142" y="5131655"/>
                </a:lnTo>
                <a:lnTo>
                  <a:pt x="5694799" y="5129754"/>
                </a:lnTo>
                <a:cubicBezTo>
                  <a:pt x="5691058" y="5128696"/>
                  <a:pt x="5688491" y="5128320"/>
                  <a:pt x="5686627" y="5128420"/>
                </a:cubicBezTo>
                <a:lnTo>
                  <a:pt x="5686371" y="5128603"/>
                </a:lnTo>
                <a:lnTo>
                  <a:pt x="5678819" y="5126929"/>
                </a:lnTo>
                <a:cubicBezTo>
                  <a:pt x="5666199" y="5123608"/>
                  <a:pt x="5654035" y="5119908"/>
                  <a:pt x="5642547" y="5116000"/>
                </a:cubicBezTo>
                <a:cubicBezTo>
                  <a:pt x="5629445" y="5126457"/>
                  <a:pt x="5588783" y="5104807"/>
                  <a:pt x="5587979" y="5128480"/>
                </a:cubicBezTo>
                <a:cubicBezTo>
                  <a:pt x="5572317" y="5123886"/>
                  <a:pt x="5564904" y="5112774"/>
                  <a:pt x="5566635" y="5128675"/>
                </a:cubicBezTo>
                <a:cubicBezTo>
                  <a:pt x="5561375" y="5127594"/>
                  <a:pt x="5557787" y="5128327"/>
                  <a:pt x="5554953" y="5129937"/>
                </a:cubicBezTo>
                <a:lnTo>
                  <a:pt x="5554039" y="5130763"/>
                </a:lnTo>
                <a:lnTo>
                  <a:pt x="5514254" y="5120517"/>
                </a:lnTo>
                <a:lnTo>
                  <a:pt x="5492156" y="5111382"/>
                </a:lnTo>
                <a:lnTo>
                  <a:pt x="5480446" y="5107855"/>
                </a:lnTo>
                <a:lnTo>
                  <a:pt x="5477744" y="5104402"/>
                </a:lnTo>
                <a:cubicBezTo>
                  <a:pt x="5474490" y="5102038"/>
                  <a:pt x="5469391" y="5100405"/>
                  <a:pt x="5460150" y="5100442"/>
                </a:cubicBezTo>
                <a:lnTo>
                  <a:pt x="5457901" y="5100914"/>
                </a:lnTo>
                <a:lnTo>
                  <a:pt x="5444243" y="5094201"/>
                </a:lnTo>
                <a:cubicBezTo>
                  <a:pt x="5439994" y="5091441"/>
                  <a:pt x="5436419" y="5088231"/>
                  <a:pt x="5433825" y="5084410"/>
                </a:cubicBezTo>
                <a:cubicBezTo>
                  <a:pt x="5379443" y="5093528"/>
                  <a:pt x="5336110" y="5069767"/>
                  <a:pt x="5280996" y="5063773"/>
                </a:cubicBezTo>
                <a:cubicBezTo>
                  <a:pt x="5250806" y="5055129"/>
                  <a:pt x="5168599" y="5059471"/>
                  <a:pt x="5161582" y="5030966"/>
                </a:cubicBezTo>
                <a:cubicBezTo>
                  <a:pt x="5121870" y="5022662"/>
                  <a:pt x="5095637" y="5020496"/>
                  <a:pt x="5042717" y="5013952"/>
                </a:cubicBezTo>
                <a:cubicBezTo>
                  <a:pt x="4991136" y="4983679"/>
                  <a:pt x="4902283" y="4990567"/>
                  <a:pt x="4840514" y="4970468"/>
                </a:cubicBezTo>
                <a:cubicBezTo>
                  <a:pt x="4799904" y="4987615"/>
                  <a:pt x="4824087" y="4969531"/>
                  <a:pt x="4786778" y="4967817"/>
                </a:cubicBezTo>
                <a:cubicBezTo>
                  <a:pt x="4801901" y="4948343"/>
                  <a:pt x="4739845" y="4972374"/>
                  <a:pt x="4743741" y="4948216"/>
                </a:cubicBezTo>
                <a:cubicBezTo>
                  <a:pt x="4736829" y="4948670"/>
                  <a:pt x="4730010" y="4949869"/>
                  <a:pt x="4723136" y="4951257"/>
                </a:cubicBezTo>
                <a:lnTo>
                  <a:pt x="4719535" y="4951970"/>
                </a:lnTo>
                <a:lnTo>
                  <a:pt x="4706143" y="4950704"/>
                </a:lnTo>
                <a:lnTo>
                  <a:pt x="4701098" y="4955500"/>
                </a:lnTo>
                <a:lnTo>
                  <a:pt x="4680034" y="4957289"/>
                </a:lnTo>
                <a:cubicBezTo>
                  <a:pt x="4672339" y="4957161"/>
                  <a:pt x="4664292" y="4956094"/>
                  <a:pt x="4655741" y="4953520"/>
                </a:cubicBezTo>
                <a:cubicBezTo>
                  <a:pt x="4636359" y="4940479"/>
                  <a:pt x="4599701" y="4946454"/>
                  <a:pt x="4569298" y="4940691"/>
                </a:cubicBezTo>
                <a:lnTo>
                  <a:pt x="4555978" y="4935439"/>
                </a:lnTo>
                <a:lnTo>
                  <a:pt x="4508950" y="4932725"/>
                </a:lnTo>
                <a:cubicBezTo>
                  <a:pt x="4495669" y="4931511"/>
                  <a:pt x="4482007" y="4929765"/>
                  <a:pt x="4467838" y="4927057"/>
                </a:cubicBezTo>
                <a:lnTo>
                  <a:pt x="4441949" y="4920349"/>
                </a:lnTo>
                <a:lnTo>
                  <a:pt x="4394719" y="4912853"/>
                </a:lnTo>
                <a:lnTo>
                  <a:pt x="4356810" y="4916186"/>
                </a:lnTo>
                <a:lnTo>
                  <a:pt x="4222145" y="4920166"/>
                </a:lnTo>
                <a:cubicBezTo>
                  <a:pt x="4202488" y="4924963"/>
                  <a:pt x="4184742" y="4944595"/>
                  <a:pt x="4160481" y="4934555"/>
                </a:cubicBezTo>
                <a:cubicBezTo>
                  <a:pt x="4165854" y="4945670"/>
                  <a:pt x="4131661" y="4931019"/>
                  <a:pt x="4124879" y="4940397"/>
                </a:cubicBezTo>
                <a:cubicBezTo>
                  <a:pt x="4120895" y="4948198"/>
                  <a:pt x="4109593" y="4945570"/>
                  <a:pt x="4100114" y="4947117"/>
                </a:cubicBezTo>
                <a:cubicBezTo>
                  <a:pt x="4091835" y="4954382"/>
                  <a:pt x="4045978" y="4954676"/>
                  <a:pt x="4030957" y="4950944"/>
                </a:cubicBezTo>
                <a:cubicBezTo>
                  <a:pt x="3989825" y="4935537"/>
                  <a:pt x="3946860" y="4963196"/>
                  <a:pt x="3913764" y="4951738"/>
                </a:cubicBezTo>
                <a:cubicBezTo>
                  <a:pt x="3904534" y="4951024"/>
                  <a:pt x="3896577" y="4951663"/>
                  <a:pt x="3889457" y="4953140"/>
                </a:cubicBezTo>
                <a:lnTo>
                  <a:pt x="3871115" y="4959252"/>
                </a:lnTo>
                <a:lnTo>
                  <a:pt x="3869086" y="4964946"/>
                </a:lnTo>
                <a:lnTo>
                  <a:pt x="3856124" y="4966504"/>
                </a:lnTo>
                <a:lnTo>
                  <a:pt x="3835967" y="4975175"/>
                </a:lnTo>
                <a:cubicBezTo>
                  <a:pt x="3826465" y="4950975"/>
                  <a:pt x="3782586" y="4987146"/>
                  <a:pt x="3785910" y="4965148"/>
                </a:cubicBezTo>
                <a:cubicBezTo>
                  <a:pt x="3750785" y="4971249"/>
                  <a:pt x="3699033" y="4952693"/>
                  <a:pt x="3671085" y="4977741"/>
                </a:cubicBezTo>
                <a:cubicBezTo>
                  <a:pt x="3621255" y="4982620"/>
                  <a:pt x="3562637" y="4994206"/>
                  <a:pt x="3486928" y="4994420"/>
                </a:cubicBezTo>
                <a:cubicBezTo>
                  <a:pt x="3446030" y="4994640"/>
                  <a:pt x="3343460" y="4976299"/>
                  <a:pt x="3280956" y="4975036"/>
                </a:cubicBezTo>
                <a:cubicBezTo>
                  <a:pt x="3227193" y="4980695"/>
                  <a:pt x="3256481" y="4973778"/>
                  <a:pt x="3211563" y="4993919"/>
                </a:cubicBezTo>
                <a:cubicBezTo>
                  <a:pt x="3207119" y="4990757"/>
                  <a:pt x="3170070" y="4988394"/>
                  <a:pt x="3164681" y="4986606"/>
                </a:cubicBezTo>
                <a:lnTo>
                  <a:pt x="3127171" y="4979411"/>
                </a:lnTo>
                <a:lnTo>
                  <a:pt x="3096889" y="4976795"/>
                </a:lnTo>
                <a:cubicBezTo>
                  <a:pt x="3088441" y="4978753"/>
                  <a:pt x="3082883" y="4978233"/>
                  <a:pt x="3078620" y="4976620"/>
                </a:cubicBezTo>
                <a:lnTo>
                  <a:pt x="3074275" y="4973840"/>
                </a:lnTo>
                <a:lnTo>
                  <a:pt x="3036436" y="4968613"/>
                </a:lnTo>
                <a:lnTo>
                  <a:pt x="3031995" y="4969990"/>
                </a:lnTo>
                <a:lnTo>
                  <a:pt x="2994028" y="4967956"/>
                </a:lnTo>
                <a:cubicBezTo>
                  <a:pt x="2992299" y="4970105"/>
                  <a:pt x="2989407" y="4971561"/>
                  <a:pt x="2984001" y="4971609"/>
                </a:cubicBezTo>
                <a:cubicBezTo>
                  <a:pt x="2994191" y="4986644"/>
                  <a:pt x="2981386" y="4977427"/>
                  <a:pt x="2964542" y="4976237"/>
                </a:cubicBezTo>
                <a:cubicBezTo>
                  <a:pt x="2976613" y="4999323"/>
                  <a:pt x="2927627" y="4986817"/>
                  <a:pt x="2921274" y="4999668"/>
                </a:cubicBezTo>
                <a:cubicBezTo>
                  <a:pt x="2908629" y="4998274"/>
                  <a:pt x="2895476" y="4997220"/>
                  <a:pt x="2882111" y="4996632"/>
                </a:cubicBezTo>
                <a:lnTo>
                  <a:pt x="2874282" y="4996582"/>
                </a:lnTo>
                <a:cubicBezTo>
                  <a:pt x="2874237" y="4996658"/>
                  <a:pt x="2874193" y="4996735"/>
                  <a:pt x="2874147" y="4996812"/>
                </a:cubicBezTo>
                <a:cubicBezTo>
                  <a:pt x="2872492" y="4997296"/>
                  <a:pt x="2869935" y="4997466"/>
                  <a:pt x="2865932" y="4997221"/>
                </a:cubicBezTo>
                <a:lnTo>
                  <a:pt x="2860008" y="4996489"/>
                </a:lnTo>
                <a:lnTo>
                  <a:pt x="2844819" y="4996392"/>
                </a:lnTo>
                <a:lnTo>
                  <a:pt x="2839735" y="4997900"/>
                </a:lnTo>
                <a:lnTo>
                  <a:pt x="2837922" y="5000718"/>
                </a:lnTo>
                <a:lnTo>
                  <a:pt x="2836507" y="5000394"/>
                </a:lnTo>
                <a:cubicBezTo>
                  <a:pt x="2825749" y="4995427"/>
                  <a:pt x="2822382" y="4988291"/>
                  <a:pt x="2808859" y="5008050"/>
                </a:cubicBezTo>
                <a:cubicBezTo>
                  <a:pt x="2784233" y="4999995"/>
                  <a:pt x="2779499" y="5012041"/>
                  <a:pt x="2745907" y="5016391"/>
                </a:cubicBezTo>
                <a:cubicBezTo>
                  <a:pt x="2731796" y="5008784"/>
                  <a:pt x="2720518" y="5011549"/>
                  <a:pt x="2709519" y="5017601"/>
                </a:cubicBezTo>
                <a:cubicBezTo>
                  <a:pt x="2676766" y="5014138"/>
                  <a:pt x="2646981" y="5022656"/>
                  <a:pt x="2610212" y="5024813"/>
                </a:cubicBezTo>
                <a:cubicBezTo>
                  <a:pt x="2570359" y="5014992"/>
                  <a:pt x="2550109" y="5032793"/>
                  <a:pt x="2510814" y="5035020"/>
                </a:cubicBezTo>
                <a:cubicBezTo>
                  <a:pt x="2476639" y="5017991"/>
                  <a:pt x="2482834" y="5049980"/>
                  <a:pt x="2462736" y="5056754"/>
                </a:cubicBezTo>
                <a:lnTo>
                  <a:pt x="2457050" y="5057379"/>
                </a:lnTo>
                <a:lnTo>
                  <a:pt x="2442184" y="5054901"/>
                </a:lnTo>
                <a:lnTo>
                  <a:pt x="2436703" y="5053277"/>
                </a:lnTo>
                <a:cubicBezTo>
                  <a:pt x="2432888" y="5052418"/>
                  <a:pt x="2430299" y="5052175"/>
                  <a:pt x="2428451" y="5052373"/>
                </a:cubicBezTo>
                <a:lnTo>
                  <a:pt x="2420551" y="5051292"/>
                </a:lnTo>
                <a:cubicBezTo>
                  <a:pt x="2407700" y="5048633"/>
                  <a:pt x="2395274" y="5045570"/>
                  <a:pt x="2383501" y="5042264"/>
                </a:cubicBezTo>
                <a:cubicBezTo>
                  <a:pt x="2362992" y="5043848"/>
                  <a:pt x="2317884" y="5059023"/>
                  <a:pt x="2297493" y="5060796"/>
                </a:cubicBezTo>
                <a:lnTo>
                  <a:pt x="2261156" y="5052905"/>
                </a:lnTo>
                <a:lnTo>
                  <a:pt x="2200581" y="5036274"/>
                </a:lnTo>
                <a:lnTo>
                  <a:pt x="2198380" y="5036861"/>
                </a:lnTo>
                <a:lnTo>
                  <a:pt x="2116066" y="5030866"/>
                </a:lnTo>
                <a:cubicBezTo>
                  <a:pt x="2111600" y="5028328"/>
                  <a:pt x="2059664" y="5017338"/>
                  <a:pt x="2056754" y="5013653"/>
                </a:cubicBezTo>
                <a:cubicBezTo>
                  <a:pt x="2003393" y="5025622"/>
                  <a:pt x="1998298" y="5020073"/>
                  <a:pt x="1942916" y="5016969"/>
                </a:cubicBezTo>
                <a:cubicBezTo>
                  <a:pt x="1882138" y="5005950"/>
                  <a:pt x="1836966" y="4987831"/>
                  <a:pt x="1796717" y="4981610"/>
                </a:cubicBezTo>
                <a:cubicBezTo>
                  <a:pt x="1724075" y="4970499"/>
                  <a:pt x="1636218" y="4947449"/>
                  <a:pt x="1583222" y="4942334"/>
                </a:cubicBezTo>
                <a:cubicBezTo>
                  <a:pt x="1544265" y="4961611"/>
                  <a:pt x="1556109" y="4938719"/>
                  <a:pt x="1518821" y="4938963"/>
                </a:cubicBezTo>
                <a:cubicBezTo>
                  <a:pt x="1497291" y="4936197"/>
                  <a:pt x="1483221" y="4927794"/>
                  <a:pt x="1471837" y="4925740"/>
                </a:cubicBezTo>
                <a:lnTo>
                  <a:pt x="1450515" y="4926642"/>
                </a:lnTo>
                <a:lnTo>
                  <a:pt x="1437078" y="4926078"/>
                </a:lnTo>
                <a:lnTo>
                  <a:pt x="1432462" y="4931139"/>
                </a:lnTo>
                <a:lnTo>
                  <a:pt x="1411645" y="4934032"/>
                </a:lnTo>
                <a:cubicBezTo>
                  <a:pt x="1384856" y="4931153"/>
                  <a:pt x="1306656" y="4918434"/>
                  <a:pt x="1271729" y="4913863"/>
                </a:cubicBezTo>
                <a:cubicBezTo>
                  <a:pt x="1258697" y="4907976"/>
                  <a:pt x="1213546" y="4901042"/>
                  <a:pt x="1202076" y="4906608"/>
                </a:cubicBezTo>
                <a:cubicBezTo>
                  <a:pt x="1192059" y="4906580"/>
                  <a:pt x="1182171" y="4902320"/>
                  <a:pt x="1174670" y="4909064"/>
                </a:cubicBezTo>
                <a:cubicBezTo>
                  <a:pt x="1163701" y="4916862"/>
                  <a:pt x="1136874" y="4897641"/>
                  <a:pt x="1137035" y="4908989"/>
                </a:cubicBezTo>
                <a:cubicBezTo>
                  <a:pt x="1117838" y="4895687"/>
                  <a:pt x="1091386" y="4911450"/>
                  <a:pt x="1069882" y="4912892"/>
                </a:cubicBezTo>
                <a:cubicBezTo>
                  <a:pt x="1055589" y="4900472"/>
                  <a:pt x="1024570" y="4915744"/>
                  <a:pt x="980935" y="4911119"/>
                </a:cubicBezTo>
                <a:cubicBezTo>
                  <a:pt x="947614" y="4906556"/>
                  <a:pt x="913224" y="4897403"/>
                  <a:pt x="869960" y="4885518"/>
                </a:cubicBezTo>
                <a:cubicBezTo>
                  <a:pt x="819114" y="4856727"/>
                  <a:pt x="768074" y="4850663"/>
                  <a:pt x="721345" y="4839806"/>
                </a:cubicBezTo>
                <a:cubicBezTo>
                  <a:pt x="667944" y="4829906"/>
                  <a:pt x="698286" y="4859338"/>
                  <a:pt x="635428" y="4830000"/>
                </a:cubicBezTo>
                <a:cubicBezTo>
                  <a:pt x="626286" y="4837571"/>
                  <a:pt x="617638" y="4836842"/>
                  <a:pt x="604106" y="4830842"/>
                </a:cubicBezTo>
                <a:cubicBezTo>
                  <a:pt x="583276" y="4833091"/>
                  <a:pt x="539859" y="4845979"/>
                  <a:pt x="510451" y="4843485"/>
                </a:cubicBezTo>
                <a:cubicBezTo>
                  <a:pt x="489781" y="4840800"/>
                  <a:pt x="443867" y="4818678"/>
                  <a:pt x="427656" y="4815877"/>
                </a:cubicBezTo>
                <a:cubicBezTo>
                  <a:pt x="424088" y="4817297"/>
                  <a:pt x="419580" y="4820561"/>
                  <a:pt x="413184" y="4826676"/>
                </a:cubicBezTo>
                <a:cubicBezTo>
                  <a:pt x="387673" y="4816699"/>
                  <a:pt x="379855" y="4828170"/>
                  <a:pt x="341772" y="4829671"/>
                </a:cubicBezTo>
                <a:cubicBezTo>
                  <a:pt x="327795" y="4821005"/>
                  <a:pt x="314729" y="4822794"/>
                  <a:pt x="301266" y="4827842"/>
                </a:cubicBezTo>
                <a:cubicBezTo>
                  <a:pt x="265781" y="4821714"/>
                  <a:pt x="231017" y="4827635"/>
                  <a:pt x="189886" y="4826710"/>
                </a:cubicBezTo>
                <a:cubicBezTo>
                  <a:pt x="147910" y="4813727"/>
                  <a:pt x="121702" y="4829584"/>
                  <a:pt x="77762" y="4828518"/>
                </a:cubicBezTo>
                <a:cubicBezTo>
                  <a:pt x="38733" y="4806108"/>
                  <a:pt x="44308" y="4851138"/>
                  <a:pt x="8164" y="4846203"/>
                </a:cubicBezTo>
                <a:lnTo>
                  <a:pt x="0" y="4843648"/>
                </a:lnTo>
                <a:lnTo>
                  <a:pt x="0" y="4080681"/>
                </a:lnTo>
                <a:close/>
              </a:path>
            </a:pathLst>
          </a:custGeom>
        </p:spPr>
      </p:pic>
    </p:spTree>
    <p:extLst>
      <p:ext uri="{BB962C8B-B14F-4D97-AF65-F5344CB8AC3E}">
        <p14:creationId xmlns:p14="http://schemas.microsoft.com/office/powerpoint/2010/main" val="17785623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BC6A7F52-D8C5-EE25-E3D8-B4F53FF7C68C}"/>
            </a:ext>
          </a:extLst>
        </p:cNvPr>
        <p:cNvGrpSpPr/>
        <p:nvPr/>
      </p:nvGrpSpPr>
      <p:grpSpPr>
        <a:xfrm>
          <a:off x="0" y="0"/>
          <a:ext cx="0" cy="0"/>
          <a:chOff x="0" y="0"/>
          <a:chExt cx="0" cy="0"/>
        </a:xfrm>
      </p:grpSpPr>
      <p:sp useBgFill="1">
        <p:nvSpPr>
          <p:cNvPr id="26" name="Rectangle 25">
            <a:extLst>
              <a:ext uri="{FF2B5EF4-FFF2-40B4-BE49-F238E27FC236}">
                <a16:creationId xmlns:a16="http://schemas.microsoft.com/office/drawing/2014/main" id="{C2554CA6-288E-4202-BC52-2E5A8F0C0A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a:extLst>
              <a:ext uri="{FF2B5EF4-FFF2-40B4-BE49-F238E27FC236}">
                <a16:creationId xmlns:a16="http://schemas.microsoft.com/office/drawing/2014/main" id="{B10BB131-AC8E-4A8E-A5D1-36260F720C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9189" y="1119031"/>
            <a:ext cx="4619938" cy="461993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el 1">
            <a:extLst>
              <a:ext uri="{FF2B5EF4-FFF2-40B4-BE49-F238E27FC236}">
                <a16:creationId xmlns:a16="http://schemas.microsoft.com/office/drawing/2014/main" id="{F2C101D0-A0D8-51C3-0B4C-1405B4BA96AE}"/>
              </a:ext>
            </a:extLst>
          </p:cNvPr>
          <p:cNvSpPr>
            <a:spLocks noGrp="1"/>
          </p:cNvSpPr>
          <p:nvPr>
            <p:ph type="title"/>
          </p:nvPr>
        </p:nvSpPr>
        <p:spPr>
          <a:xfrm>
            <a:off x="1171074" y="1396686"/>
            <a:ext cx="3240506" cy="4064628"/>
          </a:xfrm>
        </p:spPr>
        <p:txBody>
          <a:bodyPr>
            <a:normAutofit/>
          </a:bodyPr>
          <a:lstStyle/>
          <a:p>
            <a:r>
              <a:rPr lang="de-DE" b="1">
                <a:solidFill>
                  <a:srgbClr val="FFFFFF"/>
                </a:solidFill>
              </a:rPr>
              <a:t>Weitere wichtige Eckdaten</a:t>
            </a:r>
            <a:endParaRPr lang="de-CH" b="1">
              <a:solidFill>
                <a:srgbClr val="FFFFFF"/>
              </a:solidFill>
            </a:endParaRPr>
          </a:p>
        </p:txBody>
      </p:sp>
      <p:sp>
        <p:nvSpPr>
          <p:cNvPr id="30" name="Arc 29">
            <a:extLst>
              <a:ext uri="{FF2B5EF4-FFF2-40B4-BE49-F238E27FC236}">
                <a16:creationId xmlns:a16="http://schemas.microsoft.com/office/drawing/2014/main" id="{5B7778FC-632E-4DCA-A7CB-0D7731CCF97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9809111">
            <a:off x="8683720" y="941148"/>
            <a:ext cx="2987899" cy="2987899"/>
          </a:xfrm>
          <a:prstGeom prst="arc">
            <a:avLst>
              <a:gd name="adj1" fmla="val 15817365"/>
              <a:gd name="adj2" fmla="val 1781380"/>
            </a:avLst>
          </a:prstGeom>
          <a:ln w="127000" cap="rnd">
            <a:solidFill>
              <a:schemeClr val="accent4"/>
            </a:solidFill>
            <a:prstDash val="dash"/>
            <a:miter lim="800000"/>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32" name="Oval 31">
            <a:extLst>
              <a:ext uri="{FF2B5EF4-FFF2-40B4-BE49-F238E27FC236}">
                <a16:creationId xmlns:a16="http://schemas.microsoft.com/office/drawing/2014/main" id="{FA23A907-97FB-4A8F-880A-DD77401C429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10048" y="4780992"/>
            <a:ext cx="546100" cy="5461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 name="Inhaltsplatzhalter 2">
            <a:extLst>
              <a:ext uri="{FF2B5EF4-FFF2-40B4-BE49-F238E27FC236}">
                <a16:creationId xmlns:a16="http://schemas.microsoft.com/office/drawing/2014/main" id="{E0536DD8-045B-6DAD-6643-84FCFE45F360}"/>
              </a:ext>
            </a:extLst>
          </p:cNvPr>
          <p:cNvSpPr>
            <a:spLocks noGrp="1"/>
          </p:cNvSpPr>
          <p:nvPr>
            <p:ph idx="1"/>
          </p:nvPr>
        </p:nvSpPr>
        <p:spPr>
          <a:xfrm>
            <a:off x="5370153" y="1526033"/>
            <a:ext cx="5536397" cy="3935281"/>
          </a:xfrm>
        </p:spPr>
        <p:txBody>
          <a:bodyPr>
            <a:normAutofit/>
          </a:bodyPr>
          <a:lstStyle/>
          <a:p>
            <a:pPr marL="0" indent="0">
              <a:buNone/>
            </a:pPr>
            <a:r>
              <a:rPr lang="de-DE" sz="2000" b="1" u="sng" dirty="0"/>
              <a:t>Rohbauende:</a:t>
            </a:r>
          </a:p>
          <a:p>
            <a:pPr marL="0" indent="0">
              <a:buNone/>
            </a:pPr>
            <a:r>
              <a:rPr lang="de-DE" sz="1800" dirty="0"/>
              <a:t>D</a:t>
            </a:r>
            <a:r>
              <a:rPr lang="de-CH" sz="1800" dirty="0"/>
              <a:t>er Rohbau wird bis Mitte Juni 2025 fertiggestellt sein</a:t>
            </a:r>
          </a:p>
          <a:p>
            <a:pPr marL="0" indent="0">
              <a:buNone/>
            </a:pPr>
            <a:r>
              <a:rPr lang="de-CH" sz="2000" b="1" u="sng" dirty="0"/>
              <a:t>Grundsteinlegung:</a:t>
            </a:r>
          </a:p>
          <a:p>
            <a:pPr marL="0" indent="0">
              <a:buNone/>
            </a:pPr>
            <a:r>
              <a:rPr lang="de-CH" sz="1800" dirty="0"/>
              <a:t>Die Grundsteinlegung kann im Mai 2025 erfolgen in Absprache mit der PR-Kommission. </a:t>
            </a:r>
          </a:p>
          <a:p>
            <a:pPr marL="0" indent="0">
              <a:buNone/>
            </a:pPr>
            <a:r>
              <a:rPr lang="de-CH" sz="2000" b="1" u="sng" dirty="0"/>
              <a:t>Aufrichte:</a:t>
            </a:r>
          </a:p>
          <a:p>
            <a:pPr marL="0" indent="0">
              <a:buNone/>
            </a:pPr>
            <a:r>
              <a:rPr lang="de-CH" sz="1800" dirty="0"/>
              <a:t>Die Aufrichte wird zwischen Mitte- und Ende Juni 2025 stattfinden.</a:t>
            </a:r>
          </a:p>
          <a:p>
            <a:pPr marL="0" indent="0">
              <a:buNone/>
            </a:pPr>
            <a:r>
              <a:rPr lang="de-CH" sz="2000" b="1" u="sng" dirty="0"/>
              <a:t>Bezug der Logenräumlichkeiten:</a:t>
            </a:r>
          </a:p>
          <a:p>
            <a:pPr marL="0" indent="0">
              <a:buNone/>
            </a:pPr>
            <a:r>
              <a:rPr lang="de-CH" sz="1800" dirty="0"/>
              <a:t>Die Logenräumlichkeiten sollen bis Mitte Dezember 2025 bezugsbereit sein.</a:t>
            </a:r>
            <a:endParaRPr lang="de-DE" sz="1800" dirty="0"/>
          </a:p>
        </p:txBody>
      </p:sp>
    </p:spTree>
    <p:extLst>
      <p:ext uri="{BB962C8B-B14F-4D97-AF65-F5344CB8AC3E}">
        <p14:creationId xmlns:p14="http://schemas.microsoft.com/office/powerpoint/2010/main" val="2143921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D7A453D2-15D8-4403-815F-291FA16340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8161EA6B-09CA-445B-AB0D-8DF76FA92D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tx1">
              <a:alpha val="5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2" name="Group 31">
            <a:extLst>
              <a:ext uri="{FF2B5EF4-FFF2-40B4-BE49-F238E27FC236}">
                <a16:creationId xmlns:a16="http://schemas.microsoft.com/office/drawing/2014/main" id="{913B067F-3154-4968-A886-DF93A787EC4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 y="2075420"/>
            <a:ext cx="12048729" cy="4093306"/>
            <a:chOff x="1" y="2075420"/>
            <a:chExt cx="12048729" cy="4093306"/>
          </a:xfrm>
        </p:grpSpPr>
        <p:sp>
          <p:nvSpPr>
            <p:cNvPr id="33" name="Oval 32">
              <a:extLst>
                <a:ext uri="{FF2B5EF4-FFF2-40B4-BE49-F238E27FC236}">
                  <a16:creationId xmlns:a16="http://schemas.microsoft.com/office/drawing/2014/main" id="{97583D6C-C05B-47AB-8540-B2700B82A4A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4500000">
              <a:off x="7942191" y="2507571"/>
              <a:ext cx="3563871" cy="3563871"/>
            </a:xfrm>
            <a:prstGeom prst="ellipse">
              <a:avLst/>
            </a:prstGeom>
            <a:noFill/>
            <a:ln w="31750">
              <a:gradFill>
                <a:gsLst>
                  <a:gs pos="0">
                    <a:schemeClr val="tx2">
                      <a:lumMod val="60000"/>
                      <a:lumOff val="40000"/>
                      <a:alpha val="10000"/>
                    </a:schemeClr>
                  </a:gs>
                  <a:gs pos="100000">
                    <a:schemeClr val="tx2">
                      <a:lumMod val="50000"/>
                      <a:alpha val="20000"/>
                    </a:schemeClr>
                  </a:gs>
                </a:gsLst>
                <a:lin ang="5400000" scaled="1"/>
              </a:gra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Oval 33">
              <a:extLst>
                <a:ext uri="{FF2B5EF4-FFF2-40B4-BE49-F238E27FC236}">
                  <a16:creationId xmlns:a16="http://schemas.microsoft.com/office/drawing/2014/main" id="{6501AD91-D973-4968-95E4-4C26CFDF8F7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10435065" y="4048931"/>
              <a:ext cx="1381607" cy="1381607"/>
            </a:xfrm>
            <a:prstGeom prst="ellipse">
              <a:avLst/>
            </a:prstGeom>
            <a:noFill/>
            <a:ln w="31750">
              <a:gradFill>
                <a:gsLst>
                  <a:gs pos="0">
                    <a:schemeClr val="tx2">
                      <a:lumMod val="60000"/>
                      <a:lumOff val="40000"/>
                      <a:alpha val="20000"/>
                    </a:schemeClr>
                  </a:gs>
                  <a:gs pos="100000">
                    <a:schemeClr val="tx2">
                      <a:lumMod val="50000"/>
                      <a:alpha val="20000"/>
                    </a:schemeClr>
                  </a:gs>
                </a:gsLst>
                <a:lin ang="5400000" scaled="1"/>
              </a:gra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34">
              <a:extLst>
                <a:ext uri="{FF2B5EF4-FFF2-40B4-BE49-F238E27FC236}">
                  <a16:creationId xmlns:a16="http://schemas.microsoft.com/office/drawing/2014/main" id="{5C165989-F5FE-4BB6-9817-E7828CB1D6E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1" y="2075420"/>
              <a:ext cx="3144364" cy="3144364"/>
            </a:xfrm>
            <a:prstGeom prst="ellipse">
              <a:avLst/>
            </a:prstGeom>
            <a:gradFill>
              <a:gsLst>
                <a:gs pos="0">
                  <a:schemeClr val="tx2">
                    <a:lumMod val="75000"/>
                    <a:alpha val="20000"/>
                  </a:schemeClr>
                </a:gs>
                <a:gs pos="100000">
                  <a:schemeClr val="tx2">
                    <a:lumMod val="50000"/>
                    <a:alpha val="1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Oval 35">
              <a:extLst>
                <a:ext uri="{FF2B5EF4-FFF2-40B4-BE49-F238E27FC236}">
                  <a16:creationId xmlns:a16="http://schemas.microsoft.com/office/drawing/2014/main" id="{6B0649CC-B912-4E82-BEA0-DA75ECB19A6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2600000">
              <a:off x="10150845" y="4270841"/>
              <a:ext cx="1897885" cy="1897885"/>
            </a:xfrm>
            <a:prstGeom prst="ellipse">
              <a:avLst/>
            </a:prstGeom>
            <a:gradFill>
              <a:gsLst>
                <a:gs pos="0">
                  <a:schemeClr val="tx2">
                    <a:lumMod val="75000"/>
                    <a:alpha val="10000"/>
                  </a:schemeClr>
                </a:gs>
                <a:gs pos="100000">
                  <a:schemeClr val="tx2">
                    <a:lumMod val="75000"/>
                    <a:alpha val="2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Oval 36">
              <a:extLst>
                <a:ext uri="{FF2B5EF4-FFF2-40B4-BE49-F238E27FC236}">
                  <a16:creationId xmlns:a16="http://schemas.microsoft.com/office/drawing/2014/main" id="{6BA08C17-C9A5-4FA8-ABC4-44FB3B86967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4500000">
              <a:off x="2046780" y="3040492"/>
              <a:ext cx="2579322" cy="2579322"/>
            </a:xfrm>
            <a:prstGeom prst="ellipse">
              <a:avLst/>
            </a:prstGeom>
            <a:noFill/>
            <a:ln w="31750">
              <a:gradFill>
                <a:gsLst>
                  <a:gs pos="0">
                    <a:schemeClr val="tx2">
                      <a:lumMod val="60000"/>
                      <a:lumOff val="40000"/>
                      <a:alpha val="20000"/>
                    </a:schemeClr>
                  </a:gs>
                  <a:gs pos="100000">
                    <a:schemeClr val="tx2">
                      <a:lumMod val="50000"/>
                      <a:alpha val="20000"/>
                    </a:schemeClr>
                  </a:gs>
                </a:gsLst>
                <a:lin ang="5400000" scaled="1"/>
              </a:gra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37">
              <a:extLst>
                <a:ext uri="{FF2B5EF4-FFF2-40B4-BE49-F238E27FC236}">
                  <a16:creationId xmlns:a16="http://schemas.microsoft.com/office/drawing/2014/main" id="{70DEAC6C-553C-437E-BC17-D4495233756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4500000">
              <a:off x="2224640" y="3193975"/>
              <a:ext cx="2243193" cy="2243193"/>
            </a:xfrm>
            <a:prstGeom prst="ellipse">
              <a:avLst/>
            </a:prstGeom>
            <a:noFill/>
            <a:ln w="31750">
              <a:gradFill>
                <a:gsLst>
                  <a:gs pos="0">
                    <a:schemeClr val="tx2">
                      <a:lumMod val="60000"/>
                      <a:lumOff val="40000"/>
                      <a:alpha val="10000"/>
                    </a:schemeClr>
                  </a:gs>
                  <a:gs pos="100000">
                    <a:schemeClr val="tx2">
                      <a:lumMod val="50000"/>
                      <a:alpha val="1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0" name="Rectangle 39">
            <a:extLst>
              <a:ext uri="{FF2B5EF4-FFF2-40B4-BE49-F238E27FC236}">
                <a16:creationId xmlns:a16="http://schemas.microsoft.com/office/drawing/2014/main" id="{B8114C98-A349-4111-A123-E8EAB86ABE3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0438146" y="1042605"/>
            <a:ext cx="2796461" cy="711252"/>
          </a:xfrm>
          <a:prstGeom prst="rect">
            <a:avLst/>
          </a:prstGeom>
          <a:gradFill flip="none" rotWithShape="1">
            <a:gsLst>
              <a:gs pos="0">
                <a:schemeClr val="tx2">
                  <a:lumMod val="40000"/>
                  <a:lumOff val="60000"/>
                  <a:alpha val="0"/>
                </a:schemeClr>
              </a:gs>
              <a:gs pos="100000">
                <a:schemeClr val="tx2">
                  <a:lumMod val="75000"/>
                  <a:alpha val="10000"/>
                </a:schemeClr>
              </a:gs>
            </a:gsLst>
            <a:lin ang="8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2" name="Group 41">
            <a:extLst>
              <a:ext uri="{FF2B5EF4-FFF2-40B4-BE49-F238E27FC236}">
                <a16:creationId xmlns:a16="http://schemas.microsoft.com/office/drawing/2014/main" id="{670FB431-AE18-414D-92F4-1D12D1991152}"/>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259539" y="317578"/>
            <a:ext cx="548640" cy="549007"/>
            <a:chOff x="7029447" y="3514725"/>
            <a:chExt cx="1285875" cy="549007"/>
          </a:xfrm>
        </p:grpSpPr>
        <p:cxnSp>
          <p:nvCxnSpPr>
            <p:cNvPr id="43" name="Straight Connector 42">
              <a:extLst>
                <a:ext uri="{FF2B5EF4-FFF2-40B4-BE49-F238E27FC236}">
                  <a16:creationId xmlns:a16="http://schemas.microsoft.com/office/drawing/2014/main" id="{24467063-D74E-4D42-8790-B9F6D69584BE}"/>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3514725"/>
              <a:ext cx="1285875" cy="0"/>
            </a:xfrm>
            <a:prstGeom prst="line">
              <a:avLst/>
            </a:prstGeom>
            <a:ln w="31750" cap="rnd" cmpd="sng">
              <a:gradFill>
                <a:gsLst>
                  <a:gs pos="0">
                    <a:schemeClr val="tx2">
                      <a:lumMod val="60000"/>
                      <a:lumOff val="40000"/>
                      <a:alpha val="40000"/>
                    </a:schemeClr>
                  </a:gs>
                  <a:gs pos="100000">
                    <a:schemeClr val="tx2">
                      <a:lumMod val="75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A1D19BAC-1681-47BC-AAF5-92FAFFF6F4CE}"/>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3697727"/>
              <a:ext cx="1285875" cy="0"/>
            </a:xfrm>
            <a:prstGeom prst="line">
              <a:avLst/>
            </a:prstGeom>
            <a:ln w="31750" cap="rnd" cmpd="sng">
              <a:gradFill>
                <a:gsLst>
                  <a:gs pos="0">
                    <a:schemeClr val="tx2">
                      <a:lumMod val="60000"/>
                      <a:lumOff val="40000"/>
                      <a:alpha val="40000"/>
                    </a:schemeClr>
                  </a:gs>
                  <a:gs pos="100000">
                    <a:schemeClr val="tx2">
                      <a:lumMod val="75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94347C2B-E846-452C-97AA-7E254FC1CE8F}"/>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3880729"/>
              <a:ext cx="1285875" cy="0"/>
            </a:xfrm>
            <a:prstGeom prst="line">
              <a:avLst/>
            </a:prstGeom>
            <a:ln w="31750" cap="rnd" cmpd="sng">
              <a:gradFill>
                <a:gsLst>
                  <a:gs pos="0">
                    <a:schemeClr val="tx2">
                      <a:lumMod val="60000"/>
                      <a:lumOff val="40000"/>
                      <a:alpha val="40000"/>
                    </a:schemeClr>
                  </a:gs>
                  <a:gs pos="100000">
                    <a:schemeClr val="tx2">
                      <a:lumMod val="75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10EA2B35-7959-4C2A-84AA-FF5D94FEDE90}"/>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4063732"/>
              <a:ext cx="1285875" cy="0"/>
            </a:xfrm>
            <a:prstGeom prst="line">
              <a:avLst/>
            </a:prstGeom>
            <a:ln w="31750" cap="rnd" cmpd="sng">
              <a:gradFill>
                <a:gsLst>
                  <a:gs pos="0">
                    <a:schemeClr val="tx2">
                      <a:lumMod val="60000"/>
                      <a:lumOff val="40000"/>
                      <a:alpha val="40000"/>
                    </a:schemeClr>
                  </a:gs>
                  <a:gs pos="100000">
                    <a:schemeClr val="tx2">
                      <a:lumMod val="75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grpSp>
      <p:sp>
        <p:nvSpPr>
          <p:cNvPr id="48" name="Rectangle 47">
            <a:extLst>
              <a:ext uri="{FF2B5EF4-FFF2-40B4-BE49-F238E27FC236}">
                <a16:creationId xmlns:a16="http://schemas.microsoft.com/office/drawing/2014/main" id="{E2D3D3F2-ABBB-4453-B1C5-1BEBF7E4DD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1" y="6140785"/>
            <a:ext cx="6095997" cy="711252"/>
          </a:xfrm>
          <a:prstGeom prst="rect">
            <a:avLst/>
          </a:prstGeom>
          <a:gradFill flip="none" rotWithShape="1">
            <a:gsLst>
              <a:gs pos="10000">
                <a:schemeClr val="tx2">
                  <a:lumMod val="50000"/>
                  <a:alpha val="10000"/>
                </a:schemeClr>
              </a:gs>
              <a:gs pos="100000">
                <a:schemeClr val="tx2">
                  <a:lumMod val="60000"/>
                  <a:lumOff val="40000"/>
                  <a:alpha val="0"/>
                </a:schemeClr>
              </a:gs>
            </a:gsLst>
            <a:lin ang="8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8214E4A5-A0D2-42C4-8D14-D2A7E495F04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5400000">
            <a:off x="616345" y="5940560"/>
            <a:ext cx="1285875" cy="549007"/>
            <a:chOff x="7029447" y="3514725"/>
            <a:chExt cx="1285875" cy="549007"/>
          </a:xfrm>
        </p:grpSpPr>
        <p:cxnSp>
          <p:nvCxnSpPr>
            <p:cNvPr id="51" name="Straight Connector 50">
              <a:extLst>
                <a:ext uri="{FF2B5EF4-FFF2-40B4-BE49-F238E27FC236}">
                  <a16:creationId xmlns:a16="http://schemas.microsoft.com/office/drawing/2014/main" id="{7494D7A0-6B21-41E8-A7D3-0033BBB79156}"/>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3514725"/>
              <a:ext cx="1285875" cy="0"/>
            </a:xfrm>
            <a:prstGeom prst="line">
              <a:avLst/>
            </a:prstGeom>
            <a:ln w="31750" cap="rnd" cmpd="sng">
              <a:gradFill>
                <a:gsLst>
                  <a:gs pos="0">
                    <a:schemeClr val="tx2">
                      <a:lumMod val="60000"/>
                      <a:lumOff val="40000"/>
                      <a:alpha val="40000"/>
                    </a:schemeClr>
                  </a:gs>
                  <a:gs pos="100000">
                    <a:schemeClr val="tx2">
                      <a:lumMod val="50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1E141D7D-32B0-448E-A666-EA8703AFCF2C}"/>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3697727"/>
              <a:ext cx="1285875" cy="0"/>
            </a:xfrm>
            <a:prstGeom prst="line">
              <a:avLst/>
            </a:prstGeom>
            <a:ln w="31750" cap="rnd" cmpd="sng">
              <a:gradFill>
                <a:gsLst>
                  <a:gs pos="0">
                    <a:schemeClr val="tx2">
                      <a:lumMod val="60000"/>
                      <a:lumOff val="40000"/>
                      <a:alpha val="40000"/>
                    </a:schemeClr>
                  </a:gs>
                  <a:gs pos="100000">
                    <a:schemeClr val="tx2">
                      <a:lumMod val="50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8D87E268-6345-420F-8B97-B37ED04100EC}"/>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3880729"/>
              <a:ext cx="1285875" cy="0"/>
            </a:xfrm>
            <a:prstGeom prst="line">
              <a:avLst/>
            </a:prstGeom>
            <a:ln w="31750" cap="rnd" cmpd="sng">
              <a:gradFill>
                <a:gsLst>
                  <a:gs pos="0">
                    <a:schemeClr val="tx2">
                      <a:lumMod val="60000"/>
                      <a:lumOff val="40000"/>
                      <a:alpha val="40000"/>
                    </a:schemeClr>
                  </a:gs>
                  <a:gs pos="100000">
                    <a:schemeClr val="tx2">
                      <a:lumMod val="50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35E1622E-7FA6-4760-A2BF-A8105EBF7BB9}"/>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4063732"/>
              <a:ext cx="1285875" cy="0"/>
            </a:xfrm>
            <a:prstGeom prst="line">
              <a:avLst/>
            </a:prstGeom>
            <a:ln w="31750" cap="rnd" cmpd="sng">
              <a:gradFill>
                <a:gsLst>
                  <a:gs pos="0">
                    <a:schemeClr val="tx2">
                      <a:lumMod val="60000"/>
                      <a:lumOff val="40000"/>
                      <a:alpha val="40000"/>
                    </a:schemeClr>
                  </a:gs>
                  <a:gs pos="100000">
                    <a:schemeClr val="tx2">
                      <a:lumMod val="50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grpSp>
      <p:pic>
        <p:nvPicPr>
          <p:cNvPr id="5" name="Inhaltsplatzhalter 4" descr="Ein Bild, das Screenshot, Text, Rechteck, Eigentum enthält.&#10;&#10;KI-generierte Inhalte können fehlerhaft sein.">
            <a:extLst>
              <a:ext uri="{FF2B5EF4-FFF2-40B4-BE49-F238E27FC236}">
                <a16:creationId xmlns:a16="http://schemas.microsoft.com/office/drawing/2014/main" id="{ED3621E9-4D01-6109-B59B-B869368EFE91}"/>
              </a:ext>
            </a:extLst>
          </p:cNvPr>
          <p:cNvPicPr>
            <a:picLocks noChangeAspect="1"/>
          </p:cNvPicPr>
          <p:nvPr/>
        </p:nvPicPr>
        <p:blipFill>
          <a:blip r:embed="rId2"/>
          <a:stretch>
            <a:fillRect/>
          </a:stretch>
        </p:blipFill>
        <p:spPr>
          <a:xfrm>
            <a:off x="631359" y="895019"/>
            <a:ext cx="10843065" cy="2710767"/>
          </a:xfrm>
          <a:prstGeom prst="rect">
            <a:avLst/>
          </a:prstGeom>
        </p:spPr>
      </p:pic>
      <p:grpSp>
        <p:nvGrpSpPr>
          <p:cNvPr id="56" name="Group 55">
            <a:extLst>
              <a:ext uri="{FF2B5EF4-FFF2-40B4-BE49-F238E27FC236}">
                <a16:creationId xmlns:a16="http://schemas.microsoft.com/office/drawing/2014/main" id="{1F4E1649-4D1F-4A91-AF97-A254BFDD524D}"/>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16200000">
            <a:off x="474192" y="776904"/>
            <a:ext cx="304800" cy="429768"/>
            <a:chOff x="215328" y="-46937"/>
            <a:chExt cx="304800" cy="2773841"/>
          </a:xfrm>
        </p:grpSpPr>
        <p:cxnSp>
          <p:nvCxnSpPr>
            <p:cNvPr id="57" name="Straight Connector 56">
              <a:extLst>
                <a:ext uri="{FF2B5EF4-FFF2-40B4-BE49-F238E27FC236}">
                  <a16:creationId xmlns:a16="http://schemas.microsoft.com/office/drawing/2014/main" id="{FE483602-62F9-474D-9C9B-5EE4CD7671CB}"/>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215328" y="-46937"/>
              <a:ext cx="0" cy="2773841"/>
            </a:xfrm>
            <a:prstGeom prst="line">
              <a:avLst/>
            </a:prstGeom>
            <a:ln w="25400" cmpd="sng">
              <a:solidFill>
                <a:schemeClr val="bg2">
                  <a:lumMod val="60000"/>
                  <a:lumOff val="40000"/>
                  <a:alpha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id="{DD7D1AC0-A6C7-40E3-9841-F34AC831A483}"/>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316928" y="-46937"/>
              <a:ext cx="0" cy="2773841"/>
            </a:xfrm>
            <a:prstGeom prst="line">
              <a:avLst/>
            </a:prstGeom>
            <a:ln w="25400" cmpd="sng">
              <a:solidFill>
                <a:schemeClr val="bg2">
                  <a:lumMod val="60000"/>
                  <a:lumOff val="40000"/>
                  <a:alpha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a16="http://schemas.microsoft.com/office/drawing/2014/main" id="{F951C4DD-7427-497D-9DE3-9D731D3F456E}"/>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418528" y="-46937"/>
              <a:ext cx="0" cy="2773841"/>
            </a:xfrm>
            <a:prstGeom prst="line">
              <a:avLst/>
            </a:prstGeom>
            <a:ln w="25400" cmpd="sng">
              <a:solidFill>
                <a:schemeClr val="bg2">
                  <a:lumMod val="60000"/>
                  <a:lumOff val="40000"/>
                  <a:alpha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id="{0EE18298-0BF5-4D7A-921A-2F4186E8D96A}"/>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520128" y="-46937"/>
              <a:ext cx="0" cy="2773841"/>
            </a:xfrm>
            <a:prstGeom prst="line">
              <a:avLst/>
            </a:prstGeom>
            <a:ln w="25400" cmpd="sng">
              <a:solidFill>
                <a:schemeClr val="bg2">
                  <a:lumMod val="60000"/>
                  <a:lumOff val="40000"/>
                  <a:alpha val="50000"/>
                </a:schemeClr>
              </a:solidFill>
              <a:prstDash val="sysDot"/>
            </a:ln>
          </p:spPr>
          <p:style>
            <a:lnRef idx="1">
              <a:schemeClr val="accent1"/>
            </a:lnRef>
            <a:fillRef idx="0">
              <a:schemeClr val="accent1"/>
            </a:fillRef>
            <a:effectRef idx="0">
              <a:schemeClr val="accent1"/>
            </a:effectRef>
            <a:fontRef idx="minor">
              <a:schemeClr val="tx1"/>
            </a:fontRef>
          </p:style>
        </p:cxnSp>
      </p:grpSp>
      <p:sp>
        <p:nvSpPr>
          <p:cNvPr id="62" name="Oval 61">
            <a:extLst>
              <a:ext uri="{FF2B5EF4-FFF2-40B4-BE49-F238E27FC236}">
                <a16:creationId xmlns:a16="http://schemas.microsoft.com/office/drawing/2014/main" id="{773AEA78-C03B-40B7-9D11-DC022119D5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2600000">
            <a:off x="10150845" y="4270841"/>
            <a:ext cx="1897885" cy="1897885"/>
          </a:xfrm>
          <a:prstGeom prst="ellipse">
            <a:avLst/>
          </a:prstGeom>
          <a:gradFill>
            <a:gsLst>
              <a:gs pos="0">
                <a:schemeClr val="tx2">
                  <a:lumMod val="75000"/>
                  <a:alpha val="10000"/>
                </a:schemeClr>
              </a:gs>
              <a:gs pos="100000">
                <a:schemeClr val="tx2">
                  <a:lumMod val="60000"/>
                  <a:lumOff val="40000"/>
                  <a:alpha val="1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Content Placeholder 17">
            <a:extLst>
              <a:ext uri="{FF2B5EF4-FFF2-40B4-BE49-F238E27FC236}">
                <a16:creationId xmlns:a16="http://schemas.microsoft.com/office/drawing/2014/main" id="{FC788F86-0381-4324-F6DB-01918A1D2C57}"/>
              </a:ext>
            </a:extLst>
          </p:cNvPr>
          <p:cNvSpPr>
            <a:spLocks noGrp="1"/>
          </p:cNvSpPr>
          <p:nvPr>
            <p:ph idx="1"/>
          </p:nvPr>
        </p:nvSpPr>
        <p:spPr>
          <a:xfrm>
            <a:off x="5925304" y="4018143"/>
            <a:ext cx="5549111" cy="2129599"/>
          </a:xfrm>
          <a:noFill/>
        </p:spPr>
        <p:txBody>
          <a:bodyPr anchor="t">
            <a:normAutofit/>
          </a:bodyPr>
          <a:lstStyle/>
          <a:p>
            <a:r>
              <a:rPr lang="en-US" sz="1800">
                <a:solidFill>
                  <a:schemeClr val="bg1"/>
                </a:solidFill>
              </a:rPr>
              <a:t>Bemusterung der Architekten für die Stadtbildkommission:</a:t>
            </a:r>
          </a:p>
          <a:p>
            <a:r>
              <a:rPr lang="en-US" sz="1800">
                <a:solidFill>
                  <a:schemeClr val="bg1"/>
                </a:solidFill>
              </a:rPr>
              <a:t>Keramikplatte der Fassaden mit Natursteinsockel</a:t>
            </a:r>
          </a:p>
          <a:p>
            <a:r>
              <a:rPr lang="en-US" sz="1800">
                <a:solidFill>
                  <a:schemeClr val="bg1"/>
                </a:solidFill>
              </a:rPr>
              <a:t>Haupteingangstüre</a:t>
            </a:r>
          </a:p>
          <a:p>
            <a:r>
              <a:rPr lang="en-US" sz="1800">
                <a:solidFill>
                  <a:schemeClr val="bg1"/>
                </a:solidFill>
              </a:rPr>
              <a:t>Türen und Fenster sowie Sonnenschutz</a:t>
            </a:r>
          </a:p>
          <a:p>
            <a:endParaRPr lang="en-US" sz="1800">
              <a:solidFill>
                <a:schemeClr val="bg1"/>
              </a:solidFill>
            </a:endParaRPr>
          </a:p>
        </p:txBody>
      </p:sp>
    </p:spTree>
    <p:extLst>
      <p:ext uri="{BB962C8B-B14F-4D97-AF65-F5344CB8AC3E}">
        <p14:creationId xmlns:p14="http://schemas.microsoft.com/office/powerpoint/2010/main" val="25254035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41CA9CD1-0F86-DBFB-37EA-A28FF1BBAF20}"/>
            </a:ext>
          </a:extLst>
        </p:cNvPr>
        <p:cNvGrpSpPr/>
        <p:nvPr/>
      </p:nvGrpSpPr>
      <p:grpSpPr>
        <a:xfrm>
          <a:off x="0" y="0"/>
          <a:ext cx="0" cy="0"/>
          <a:chOff x="0" y="0"/>
          <a:chExt cx="0" cy="0"/>
        </a:xfrm>
      </p:grpSpPr>
      <p:sp>
        <p:nvSpPr>
          <p:cNvPr id="74" name="Rectangle 62">
            <a:extLst>
              <a:ext uri="{FF2B5EF4-FFF2-40B4-BE49-F238E27FC236}">
                <a16:creationId xmlns:a16="http://schemas.microsoft.com/office/drawing/2014/main" id="{D7A453D2-15D8-4403-815F-291FA16340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64">
            <a:extLst>
              <a:ext uri="{FF2B5EF4-FFF2-40B4-BE49-F238E27FC236}">
                <a16:creationId xmlns:a16="http://schemas.microsoft.com/office/drawing/2014/main" id="{8161EA6B-09CA-445B-AB0D-8DF76FA92D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tx1">
              <a:alpha val="5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2" name="Group 66">
            <a:extLst>
              <a:ext uri="{FF2B5EF4-FFF2-40B4-BE49-F238E27FC236}">
                <a16:creationId xmlns:a16="http://schemas.microsoft.com/office/drawing/2014/main" id="{1EA1DAFF-CECA-492F-BFA1-22C64956B8D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 y="2075420"/>
            <a:ext cx="12048729" cy="4093306"/>
            <a:chOff x="1" y="2075420"/>
            <a:chExt cx="12048729" cy="4093306"/>
          </a:xfrm>
        </p:grpSpPr>
        <p:sp>
          <p:nvSpPr>
            <p:cNvPr id="68" name="Oval 67">
              <a:extLst>
                <a:ext uri="{FF2B5EF4-FFF2-40B4-BE49-F238E27FC236}">
                  <a16:creationId xmlns:a16="http://schemas.microsoft.com/office/drawing/2014/main" id="{5D3D3744-142C-4653-90AB-546FE6B849E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4500000">
              <a:off x="7942191" y="2507571"/>
              <a:ext cx="3563871" cy="3563871"/>
            </a:xfrm>
            <a:prstGeom prst="ellipse">
              <a:avLst/>
            </a:prstGeom>
            <a:noFill/>
            <a:ln w="31750">
              <a:gradFill>
                <a:gsLst>
                  <a:gs pos="0">
                    <a:schemeClr val="tx2">
                      <a:lumMod val="60000"/>
                      <a:lumOff val="40000"/>
                      <a:alpha val="10000"/>
                    </a:schemeClr>
                  </a:gs>
                  <a:gs pos="100000">
                    <a:schemeClr val="tx2">
                      <a:lumMod val="50000"/>
                      <a:alpha val="20000"/>
                    </a:schemeClr>
                  </a:gs>
                </a:gsLst>
                <a:lin ang="5400000" scaled="1"/>
              </a:gra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Oval 68">
              <a:extLst>
                <a:ext uri="{FF2B5EF4-FFF2-40B4-BE49-F238E27FC236}">
                  <a16:creationId xmlns:a16="http://schemas.microsoft.com/office/drawing/2014/main" id="{0BC69CAC-820B-41BA-BFCA-79B45576837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10435065" y="4048931"/>
              <a:ext cx="1381607" cy="1381607"/>
            </a:xfrm>
            <a:prstGeom prst="ellipse">
              <a:avLst/>
            </a:prstGeom>
            <a:noFill/>
            <a:ln w="31750">
              <a:gradFill>
                <a:gsLst>
                  <a:gs pos="0">
                    <a:schemeClr val="tx2">
                      <a:lumMod val="60000"/>
                      <a:lumOff val="40000"/>
                      <a:alpha val="20000"/>
                    </a:schemeClr>
                  </a:gs>
                  <a:gs pos="100000">
                    <a:schemeClr val="tx2">
                      <a:lumMod val="50000"/>
                      <a:alpha val="20000"/>
                    </a:schemeClr>
                  </a:gs>
                </a:gsLst>
                <a:lin ang="5400000" scaled="1"/>
              </a:gra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Oval 69">
              <a:extLst>
                <a:ext uri="{FF2B5EF4-FFF2-40B4-BE49-F238E27FC236}">
                  <a16:creationId xmlns:a16="http://schemas.microsoft.com/office/drawing/2014/main" id="{3D205E7A-88AB-4C4B-B8D1-5A76AA878BF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1" y="2075420"/>
              <a:ext cx="3144364" cy="3144364"/>
            </a:xfrm>
            <a:prstGeom prst="ellipse">
              <a:avLst/>
            </a:prstGeom>
            <a:gradFill>
              <a:gsLst>
                <a:gs pos="0">
                  <a:schemeClr val="tx2">
                    <a:lumMod val="75000"/>
                    <a:alpha val="20000"/>
                  </a:schemeClr>
                </a:gs>
                <a:gs pos="100000">
                  <a:schemeClr val="tx2">
                    <a:lumMod val="50000"/>
                    <a:alpha val="1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Oval 70">
              <a:extLst>
                <a:ext uri="{FF2B5EF4-FFF2-40B4-BE49-F238E27FC236}">
                  <a16:creationId xmlns:a16="http://schemas.microsoft.com/office/drawing/2014/main" id="{0D4286E9-8501-4EBF-874C-74897B4B6F0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2600000">
              <a:off x="10150845" y="4270841"/>
              <a:ext cx="1897885" cy="1897885"/>
            </a:xfrm>
            <a:prstGeom prst="ellipse">
              <a:avLst/>
            </a:prstGeom>
            <a:gradFill>
              <a:gsLst>
                <a:gs pos="0">
                  <a:schemeClr val="tx2">
                    <a:lumMod val="75000"/>
                    <a:alpha val="10000"/>
                  </a:schemeClr>
                </a:gs>
                <a:gs pos="100000">
                  <a:schemeClr val="tx2">
                    <a:lumMod val="75000"/>
                    <a:alpha val="2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2" name="Oval 71">
              <a:extLst>
                <a:ext uri="{FF2B5EF4-FFF2-40B4-BE49-F238E27FC236}">
                  <a16:creationId xmlns:a16="http://schemas.microsoft.com/office/drawing/2014/main" id="{45586ADC-910E-45C9-BAB4-CB0EFBEE5B1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4500000">
              <a:off x="2046780" y="3040492"/>
              <a:ext cx="2579322" cy="2579322"/>
            </a:xfrm>
            <a:prstGeom prst="ellipse">
              <a:avLst/>
            </a:prstGeom>
            <a:noFill/>
            <a:ln w="31750">
              <a:gradFill>
                <a:gsLst>
                  <a:gs pos="0">
                    <a:schemeClr val="tx2">
                      <a:lumMod val="60000"/>
                      <a:lumOff val="40000"/>
                      <a:alpha val="20000"/>
                    </a:schemeClr>
                  </a:gs>
                  <a:gs pos="100000">
                    <a:schemeClr val="tx2">
                      <a:lumMod val="50000"/>
                      <a:alpha val="20000"/>
                    </a:schemeClr>
                  </a:gs>
                </a:gsLst>
                <a:lin ang="5400000" scaled="1"/>
              </a:gra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Oval 72">
              <a:extLst>
                <a:ext uri="{FF2B5EF4-FFF2-40B4-BE49-F238E27FC236}">
                  <a16:creationId xmlns:a16="http://schemas.microsoft.com/office/drawing/2014/main" id="{DAB594C5-5BB0-49AE-8AAC-AE40A6F8A3F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4500000">
              <a:off x="2224640" y="3193975"/>
              <a:ext cx="2243193" cy="2243193"/>
            </a:xfrm>
            <a:prstGeom prst="ellipse">
              <a:avLst/>
            </a:prstGeom>
            <a:noFill/>
            <a:ln w="31750">
              <a:gradFill>
                <a:gsLst>
                  <a:gs pos="0">
                    <a:schemeClr val="tx2">
                      <a:lumMod val="60000"/>
                      <a:lumOff val="40000"/>
                      <a:alpha val="10000"/>
                    </a:schemeClr>
                  </a:gs>
                  <a:gs pos="100000">
                    <a:schemeClr val="tx2">
                      <a:lumMod val="50000"/>
                      <a:alpha val="1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a:extLst>
              <a:ext uri="{FF2B5EF4-FFF2-40B4-BE49-F238E27FC236}">
                <a16:creationId xmlns:a16="http://schemas.microsoft.com/office/drawing/2014/main" id="{B8114C98-A349-4111-A123-E8EAB86ABE3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0438146" y="1042605"/>
            <a:ext cx="2796461" cy="711252"/>
          </a:xfrm>
          <a:prstGeom prst="rect">
            <a:avLst/>
          </a:prstGeom>
          <a:gradFill flip="none" rotWithShape="1">
            <a:gsLst>
              <a:gs pos="0">
                <a:schemeClr val="tx2">
                  <a:lumMod val="40000"/>
                  <a:lumOff val="60000"/>
                  <a:alpha val="0"/>
                </a:schemeClr>
              </a:gs>
              <a:gs pos="100000">
                <a:schemeClr val="tx2">
                  <a:lumMod val="75000"/>
                  <a:alpha val="10000"/>
                </a:schemeClr>
              </a:gs>
            </a:gsLst>
            <a:lin ang="8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7" name="Group 76">
            <a:extLst>
              <a:ext uri="{FF2B5EF4-FFF2-40B4-BE49-F238E27FC236}">
                <a16:creationId xmlns:a16="http://schemas.microsoft.com/office/drawing/2014/main" id="{670FB431-AE18-414D-92F4-1D12D1991152}"/>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259539" y="317578"/>
            <a:ext cx="548640" cy="549007"/>
            <a:chOff x="7029447" y="3514725"/>
            <a:chExt cx="1285875" cy="549007"/>
          </a:xfrm>
        </p:grpSpPr>
        <p:cxnSp>
          <p:nvCxnSpPr>
            <p:cNvPr id="78" name="Straight Connector 77">
              <a:extLst>
                <a:ext uri="{FF2B5EF4-FFF2-40B4-BE49-F238E27FC236}">
                  <a16:creationId xmlns:a16="http://schemas.microsoft.com/office/drawing/2014/main" id="{24467063-D74E-4D42-8790-B9F6D69584BE}"/>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3514725"/>
              <a:ext cx="1285875" cy="0"/>
            </a:xfrm>
            <a:prstGeom prst="line">
              <a:avLst/>
            </a:prstGeom>
            <a:ln w="31750" cap="rnd" cmpd="sng">
              <a:gradFill>
                <a:gsLst>
                  <a:gs pos="0">
                    <a:schemeClr val="tx2">
                      <a:lumMod val="60000"/>
                      <a:lumOff val="40000"/>
                      <a:alpha val="40000"/>
                    </a:schemeClr>
                  </a:gs>
                  <a:gs pos="100000">
                    <a:schemeClr val="tx2">
                      <a:lumMod val="75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cxnSp>
          <p:nvCxnSpPr>
            <p:cNvPr id="79" name="Straight Connector 78">
              <a:extLst>
                <a:ext uri="{FF2B5EF4-FFF2-40B4-BE49-F238E27FC236}">
                  <a16:creationId xmlns:a16="http://schemas.microsoft.com/office/drawing/2014/main" id="{A1D19BAC-1681-47BC-AAF5-92FAFFF6F4CE}"/>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3697727"/>
              <a:ext cx="1285875" cy="0"/>
            </a:xfrm>
            <a:prstGeom prst="line">
              <a:avLst/>
            </a:prstGeom>
            <a:ln w="31750" cap="rnd" cmpd="sng">
              <a:gradFill>
                <a:gsLst>
                  <a:gs pos="0">
                    <a:schemeClr val="tx2">
                      <a:lumMod val="60000"/>
                      <a:lumOff val="40000"/>
                      <a:alpha val="40000"/>
                    </a:schemeClr>
                  </a:gs>
                  <a:gs pos="100000">
                    <a:schemeClr val="tx2">
                      <a:lumMod val="75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cxnSp>
          <p:nvCxnSpPr>
            <p:cNvPr id="80" name="Straight Connector 79">
              <a:extLst>
                <a:ext uri="{FF2B5EF4-FFF2-40B4-BE49-F238E27FC236}">
                  <a16:creationId xmlns:a16="http://schemas.microsoft.com/office/drawing/2014/main" id="{94347C2B-E846-452C-97AA-7E254FC1CE8F}"/>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3880729"/>
              <a:ext cx="1285875" cy="0"/>
            </a:xfrm>
            <a:prstGeom prst="line">
              <a:avLst/>
            </a:prstGeom>
            <a:ln w="31750" cap="rnd" cmpd="sng">
              <a:gradFill>
                <a:gsLst>
                  <a:gs pos="0">
                    <a:schemeClr val="tx2">
                      <a:lumMod val="60000"/>
                      <a:lumOff val="40000"/>
                      <a:alpha val="40000"/>
                    </a:schemeClr>
                  </a:gs>
                  <a:gs pos="100000">
                    <a:schemeClr val="tx2">
                      <a:lumMod val="75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cxnSp>
          <p:nvCxnSpPr>
            <p:cNvPr id="81" name="Straight Connector 80">
              <a:extLst>
                <a:ext uri="{FF2B5EF4-FFF2-40B4-BE49-F238E27FC236}">
                  <a16:creationId xmlns:a16="http://schemas.microsoft.com/office/drawing/2014/main" id="{10EA2B35-7959-4C2A-84AA-FF5D94FEDE90}"/>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4063732"/>
              <a:ext cx="1285875" cy="0"/>
            </a:xfrm>
            <a:prstGeom prst="line">
              <a:avLst/>
            </a:prstGeom>
            <a:ln w="31750" cap="rnd" cmpd="sng">
              <a:gradFill>
                <a:gsLst>
                  <a:gs pos="0">
                    <a:schemeClr val="tx2">
                      <a:lumMod val="60000"/>
                      <a:lumOff val="40000"/>
                      <a:alpha val="40000"/>
                    </a:schemeClr>
                  </a:gs>
                  <a:gs pos="100000">
                    <a:schemeClr val="tx2">
                      <a:lumMod val="75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grpSp>
      <p:pic>
        <p:nvPicPr>
          <p:cNvPr id="5" name="Grafik 4">
            <a:extLst>
              <a:ext uri="{FF2B5EF4-FFF2-40B4-BE49-F238E27FC236}">
                <a16:creationId xmlns:a16="http://schemas.microsoft.com/office/drawing/2014/main" id="{F5175B52-70F5-53AC-94E4-81CA371BED23}"/>
              </a:ext>
            </a:extLst>
          </p:cNvPr>
          <p:cNvPicPr>
            <a:picLocks noChangeAspect="1"/>
          </p:cNvPicPr>
          <p:nvPr/>
        </p:nvPicPr>
        <p:blipFill>
          <a:blip r:embed="rId2"/>
          <a:srcRect t="25534" r="1" b="26389"/>
          <a:stretch/>
        </p:blipFill>
        <p:spPr>
          <a:xfrm>
            <a:off x="626590" y="317578"/>
            <a:ext cx="10851111" cy="3508437"/>
          </a:xfrm>
          <a:prstGeom prst="rect">
            <a:avLst/>
          </a:prstGeom>
        </p:spPr>
      </p:pic>
      <p:grpSp>
        <p:nvGrpSpPr>
          <p:cNvPr id="83" name="Group 82">
            <a:extLst>
              <a:ext uri="{FF2B5EF4-FFF2-40B4-BE49-F238E27FC236}">
                <a16:creationId xmlns:a16="http://schemas.microsoft.com/office/drawing/2014/main" id="{AF19A774-30A5-488B-9BAF-629C6440294E}"/>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16200000">
            <a:off x="474192" y="482489"/>
            <a:ext cx="304800" cy="429768"/>
            <a:chOff x="215328" y="-46937"/>
            <a:chExt cx="304800" cy="2773841"/>
          </a:xfrm>
        </p:grpSpPr>
        <p:cxnSp>
          <p:nvCxnSpPr>
            <p:cNvPr id="84" name="Straight Connector 83">
              <a:extLst>
                <a:ext uri="{FF2B5EF4-FFF2-40B4-BE49-F238E27FC236}">
                  <a16:creationId xmlns:a16="http://schemas.microsoft.com/office/drawing/2014/main" id="{291EBF88-5B98-4258-A542-14C3AF2E5225}"/>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215328" y="-46937"/>
              <a:ext cx="0" cy="2773841"/>
            </a:xfrm>
            <a:prstGeom prst="line">
              <a:avLst/>
            </a:prstGeom>
            <a:ln w="25400" cmpd="sng">
              <a:solidFill>
                <a:schemeClr val="bg2">
                  <a:lumMod val="60000"/>
                  <a:lumOff val="40000"/>
                  <a:alpha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5" name="Straight Connector 84">
              <a:extLst>
                <a:ext uri="{FF2B5EF4-FFF2-40B4-BE49-F238E27FC236}">
                  <a16:creationId xmlns:a16="http://schemas.microsoft.com/office/drawing/2014/main" id="{8FBC2D58-9E3C-490D-BD7A-61EF07EA79E4}"/>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316928" y="-46937"/>
              <a:ext cx="0" cy="2773841"/>
            </a:xfrm>
            <a:prstGeom prst="line">
              <a:avLst/>
            </a:prstGeom>
            <a:ln w="25400" cmpd="sng">
              <a:solidFill>
                <a:schemeClr val="bg2">
                  <a:lumMod val="60000"/>
                  <a:lumOff val="40000"/>
                  <a:alpha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6" name="Straight Connector 85">
              <a:extLst>
                <a:ext uri="{FF2B5EF4-FFF2-40B4-BE49-F238E27FC236}">
                  <a16:creationId xmlns:a16="http://schemas.microsoft.com/office/drawing/2014/main" id="{B6CF1BB4-1C1D-4EDE-BA26-0243FCF83BB9}"/>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418528" y="-46937"/>
              <a:ext cx="0" cy="2773841"/>
            </a:xfrm>
            <a:prstGeom prst="line">
              <a:avLst/>
            </a:prstGeom>
            <a:ln w="25400" cmpd="sng">
              <a:solidFill>
                <a:schemeClr val="bg2">
                  <a:lumMod val="60000"/>
                  <a:lumOff val="40000"/>
                  <a:alpha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7" name="Straight Connector 86">
              <a:extLst>
                <a:ext uri="{FF2B5EF4-FFF2-40B4-BE49-F238E27FC236}">
                  <a16:creationId xmlns:a16="http://schemas.microsoft.com/office/drawing/2014/main" id="{00C83729-E02F-4512-AFE7-F4792228BDA2}"/>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520128" y="-46937"/>
              <a:ext cx="0" cy="2773841"/>
            </a:xfrm>
            <a:prstGeom prst="line">
              <a:avLst/>
            </a:prstGeom>
            <a:ln w="25400" cmpd="sng">
              <a:solidFill>
                <a:schemeClr val="bg2">
                  <a:lumMod val="60000"/>
                  <a:lumOff val="40000"/>
                  <a:alpha val="50000"/>
                </a:schemeClr>
              </a:solidFill>
              <a:prstDash val="sysDot"/>
            </a:ln>
          </p:spPr>
          <p:style>
            <a:lnRef idx="1">
              <a:schemeClr val="accent1"/>
            </a:lnRef>
            <a:fillRef idx="0">
              <a:schemeClr val="accent1"/>
            </a:fillRef>
            <a:effectRef idx="0">
              <a:schemeClr val="accent1"/>
            </a:effectRef>
            <a:fontRef idx="minor">
              <a:schemeClr val="tx1"/>
            </a:fontRef>
          </p:style>
        </p:cxnSp>
      </p:grpSp>
      <p:sp>
        <p:nvSpPr>
          <p:cNvPr id="89" name="Rectangle 88">
            <a:extLst>
              <a:ext uri="{FF2B5EF4-FFF2-40B4-BE49-F238E27FC236}">
                <a16:creationId xmlns:a16="http://schemas.microsoft.com/office/drawing/2014/main" id="{E2D3D3F2-ABBB-4453-B1C5-1BEBF7E4DD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1" y="6140785"/>
            <a:ext cx="6095997" cy="711252"/>
          </a:xfrm>
          <a:prstGeom prst="rect">
            <a:avLst/>
          </a:prstGeom>
          <a:gradFill flip="none" rotWithShape="1">
            <a:gsLst>
              <a:gs pos="10000">
                <a:schemeClr val="tx2">
                  <a:lumMod val="50000"/>
                  <a:alpha val="10000"/>
                </a:schemeClr>
              </a:gs>
              <a:gs pos="100000">
                <a:schemeClr val="tx2">
                  <a:lumMod val="60000"/>
                  <a:lumOff val="40000"/>
                  <a:alpha val="0"/>
                </a:schemeClr>
              </a:gs>
            </a:gsLst>
            <a:lin ang="8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1" name="Group 90">
            <a:extLst>
              <a:ext uri="{FF2B5EF4-FFF2-40B4-BE49-F238E27FC236}">
                <a16:creationId xmlns:a16="http://schemas.microsoft.com/office/drawing/2014/main" id="{8214E4A5-A0D2-42C4-8D14-D2A7E495F04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5400000">
            <a:off x="616345" y="5940560"/>
            <a:ext cx="1285875" cy="549007"/>
            <a:chOff x="7029447" y="3514725"/>
            <a:chExt cx="1285875" cy="549007"/>
          </a:xfrm>
        </p:grpSpPr>
        <p:cxnSp>
          <p:nvCxnSpPr>
            <p:cNvPr id="92" name="Straight Connector 91">
              <a:extLst>
                <a:ext uri="{FF2B5EF4-FFF2-40B4-BE49-F238E27FC236}">
                  <a16:creationId xmlns:a16="http://schemas.microsoft.com/office/drawing/2014/main" id="{7494D7A0-6B21-41E8-A7D3-0033BBB79156}"/>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3514725"/>
              <a:ext cx="1285875" cy="0"/>
            </a:xfrm>
            <a:prstGeom prst="line">
              <a:avLst/>
            </a:prstGeom>
            <a:ln w="31750" cap="rnd" cmpd="sng">
              <a:gradFill>
                <a:gsLst>
                  <a:gs pos="0">
                    <a:schemeClr val="tx2">
                      <a:lumMod val="60000"/>
                      <a:lumOff val="40000"/>
                      <a:alpha val="40000"/>
                    </a:schemeClr>
                  </a:gs>
                  <a:gs pos="100000">
                    <a:schemeClr val="tx2">
                      <a:lumMod val="50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cxnSp>
          <p:nvCxnSpPr>
            <p:cNvPr id="93" name="Straight Connector 92">
              <a:extLst>
                <a:ext uri="{FF2B5EF4-FFF2-40B4-BE49-F238E27FC236}">
                  <a16:creationId xmlns:a16="http://schemas.microsoft.com/office/drawing/2014/main" id="{1E141D7D-32B0-448E-A666-EA8703AFCF2C}"/>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3697727"/>
              <a:ext cx="1285875" cy="0"/>
            </a:xfrm>
            <a:prstGeom prst="line">
              <a:avLst/>
            </a:prstGeom>
            <a:ln w="31750" cap="rnd" cmpd="sng">
              <a:gradFill>
                <a:gsLst>
                  <a:gs pos="0">
                    <a:schemeClr val="tx2">
                      <a:lumMod val="60000"/>
                      <a:lumOff val="40000"/>
                      <a:alpha val="40000"/>
                    </a:schemeClr>
                  </a:gs>
                  <a:gs pos="100000">
                    <a:schemeClr val="tx2">
                      <a:lumMod val="50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cxnSp>
          <p:nvCxnSpPr>
            <p:cNvPr id="94" name="Straight Connector 93">
              <a:extLst>
                <a:ext uri="{FF2B5EF4-FFF2-40B4-BE49-F238E27FC236}">
                  <a16:creationId xmlns:a16="http://schemas.microsoft.com/office/drawing/2014/main" id="{8D87E268-6345-420F-8B97-B37ED04100EC}"/>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3880729"/>
              <a:ext cx="1285875" cy="0"/>
            </a:xfrm>
            <a:prstGeom prst="line">
              <a:avLst/>
            </a:prstGeom>
            <a:ln w="31750" cap="rnd" cmpd="sng">
              <a:gradFill>
                <a:gsLst>
                  <a:gs pos="0">
                    <a:schemeClr val="tx2">
                      <a:lumMod val="60000"/>
                      <a:lumOff val="40000"/>
                      <a:alpha val="40000"/>
                    </a:schemeClr>
                  </a:gs>
                  <a:gs pos="100000">
                    <a:schemeClr val="tx2">
                      <a:lumMod val="50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cxnSp>
          <p:nvCxnSpPr>
            <p:cNvPr id="95" name="Straight Connector 94">
              <a:extLst>
                <a:ext uri="{FF2B5EF4-FFF2-40B4-BE49-F238E27FC236}">
                  <a16:creationId xmlns:a16="http://schemas.microsoft.com/office/drawing/2014/main" id="{35E1622E-7FA6-4760-A2BF-A8105EBF7BB9}"/>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4063732"/>
              <a:ext cx="1285875" cy="0"/>
            </a:xfrm>
            <a:prstGeom prst="line">
              <a:avLst/>
            </a:prstGeom>
            <a:ln w="31750" cap="rnd" cmpd="sng">
              <a:gradFill>
                <a:gsLst>
                  <a:gs pos="0">
                    <a:schemeClr val="tx2">
                      <a:lumMod val="60000"/>
                      <a:lumOff val="40000"/>
                      <a:alpha val="40000"/>
                    </a:schemeClr>
                  </a:gs>
                  <a:gs pos="100000">
                    <a:schemeClr val="tx2">
                      <a:lumMod val="50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grpSp>
      <p:sp>
        <p:nvSpPr>
          <p:cNvPr id="4" name="Titel 1">
            <a:extLst>
              <a:ext uri="{FF2B5EF4-FFF2-40B4-BE49-F238E27FC236}">
                <a16:creationId xmlns:a16="http://schemas.microsoft.com/office/drawing/2014/main" id="{DEE5E7A5-D55D-5514-B756-424780EA7FA5}"/>
              </a:ext>
            </a:extLst>
          </p:cNvPr>
          <p:cNvSpPr>
            <a:spLocks noGrp="1"/>
          </p:cNvSpPr>
          <p:nvPr>
            <p:ph type="title"/>
          </p:nvPr>
        </p:nvSpPr>
        <p:spPr>
          <a:xfrm>
            <a:off x="630935" y="4018137"/>
            <a:ext cx="5223455" cy="2129586"/>
          </a:xfrm>
          <a:noFill/>
        </p:spPr>
        <p:txBody>
          <a:bodyPr anchor="t">
            <a:normAutofit/>
          </a:bodyPr>
          <a:lstStyle/>
          <a:p>
            <a:r>
              <a:rPr lang="de-CH" sz="4800" b="1" dirty="0">
                <a:solidFill>
                  <a:schemeClr val="bg1"/>
                </a:solidFill>
              </a:rPr>
              <a:t>Ein Bild zum</a:t>
            </a:r>
            <a:br>
              <a:rPr lang="de-CH" sz="4800" b="1" dirty="0">
                <a:solidFill>
                  <a:schemeClr val="bg1"/>
                </a:solidFill>
              </a:rPr>
            </a:br>
            <a:r>
              <a:rPr lang="de-CH" sz="4800" b="1" dirty="0">
                <a:solidFill>
                  <a:schemeClr val="bg1"/>
                </a:solidFill>
              </a:rPr>
              <a:t> «gluschtig mache»</a:t>
            </a:r>
          </a:p>
        </p:txBody>
      </p:sp>
      <p:sp>
        <p:nvSpPr>
          <p:cNvPr id="3" name="Inhaltsplatzhalter 2">
            <a:extLst>
              <a:ext uri="{FF2B5EF4-FFF2-40B4-BE49-F238E27FC236}">
                <a16:creationId xmlns:a16="http://schemas.microsoft.com/office/drawing/2014/main" id="{5413B211-B2EE-9182-C8B4-E82867132A11}"/>
              </a:ext>
            </a:extLst>
          </p:cNvPr>
          <p:cNvSpPr>
            <a:spLocks noGrp="1"/>
          </p:cNvSpPr>
          <p:nvPr>
            <p:ph idx="1"/>
          </p:nvPr>
        </p:nvSpPr>
        <p:spPr>
          <a:xfrm>
            <a:off x="6669834" y="4018143"/>
            <a:ext cx="4807863" cy="2129599"/>
          </a:xfrm>
          <a:noFill/>
        </p:spPr>
        <p:txBody>
          <a:bodyPr anchor="t">
            <a:normAutofit/>
          </a:bodyPr>
          <a:lstStyle/>
          <a:p>
            <a:pPr marL="0" indent="0">
              <a:buNone/>
            </a:pPr>
            <a:r>
              <a:rPr lang="de-CH" sz="1800" dirty="0">
                <a:solidFill>
                  <a:schemeClr val="bg1"/>
                </a:solidFill>
              </a:rPr>
              <a:t>Die Gläser der Treppen-haus-Fenster haben wir gerettet.                                                                                               </a:t>
            </a:r>
          </a:p>
          <a:p>
            <a:pPr marL="0" indent="0">
              <a:buNone/>
            </a:pPr>
            <a:r>
              <a:rPr lang="de-CH" sz="1800" dirty="0">
                <a:solidFill>
                  <a:schemeClr val="bg1"/>
                </a:solidFill>
              </a:rPr>
              <a:t>Sie werden als Erinnerung an unser ehemaliges Logenhaus  im neuen Foyer vom                      </a:t>
            </a:r>
          </a:p>
          <a:p>
            <a:pPr marL="0" indent="0">
              <a:buNone/>
            </a:pPr>
            <a:r>
              <a:rPr lang="de-CH" sz="1800" dirty="0">
                <a:solidFill>
                  <a:schemeClr val="bg1"/>
                </a:solidFill>
              </a:rPr>
              <a:t>                    «</a:t>
            </a:r>
            <a:r>
              <a:rPr lang="de-CH" sz="1800" b="1" dirty="0">
                <a:solidFill>
                  <a:schemeClr val="bg1"/>
                </a:solidFill>
              </a:rPr>
              <a:t>Haus der Werte</a:t>
            </a:r>
            <a:r>
              <a:rPr lang="de-CH" sz="1800" dirty="0">
                <a:solidFill>
                  <a:schemeClr val="bg1"/>
                </a:solidFill>
              </a:rPr>
              <a:t>»                            </a:t>
            </a:r>
          </a:p>
          <a:p>
            <a:pPr marL="0" indent="0">
              <a:buNone/>
            </a:pPr>
            <a:r>
              <a:rPr lang="de-CH" sz="1800" dirty="0">
                <a:solidFill>
                  <a:schemeClr val="bg1"/>
                </a:solidFill>
              </a:rPr>
              <a:t> in Form einer Wand-Beleuchtung eingebaut.</a:t>
            </a:r>
          </a:p>
        </p:txBody>
      </p:sp>
    </p:spTree>
    <p:extLst>
      <p:ext uri="{BB962C8B-B14F-4D97-AF65-F5344CB8AC3E}">
        <p14:creationId xmlns:p14="http://schemas.microsoft.com/office/powerpoint/2010/main" val="34046036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tile tx="0" ty="0" sx="100000" sy="100000" flip="none" algn="tl"/>
        </a:blipFill>
        <a:effectLst/>
      </p:bgPr>
    </p:bg>
    <p:spTree>
      <p:nvGrpSpPr>
        <p:cNvPr id="1" name="">
          <a:extLst>
            <a:ext uri="{FF2B5EF4-FFF2-40B4-BE49-F238E27FC236}">
              <a16:creationId xmlns:a16="http://schemas.microsoft.com/office/drawing/2014/main" id="{62A98CE5-066A-7187-4EEA-A67487DC9E21}"/>
            </a:ext>
          </a:extLst>
        </p:cNvPr>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86D6C71C-A4F6-79F4-B4A4-4F81CFE1A6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D7CFB629-BB64-6DD1-B4FC-F69D270C0F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eeform: Shape 13">
            <a:extLst>
              <a:ext uri="{FF2B5EF4-FFF2-40B4-BE49-F238E27FC236}">
                <a16:creationId xmlns:a16="http://schemas.microsoft.com/office/drawing/2014/main" id="{68DE620E-C45E-67FC-D0EB-E09F6BBC9F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219825"/>
          </a:xfrm>
          <a:custGeom>
            <a:avLst/>
            <a:gdLst>
              <a:gd name="connsiteX0" fmla="*/ 6789701 w 12192000"/>
              <a:gd name="connsiteY0" fmla="*/ 6151588 h 6219825"/>
              <a:gd name="connsiteX1" fmla="*/ 6788702 w 12192000"/>
              <a:gd name="connsiteY1" fmla="*/ 6151666 h 6219825"/>
              <a:gd name="connsiteX2" fmla="*/ 6788476 w 12192000"/>
              <a:gd name="connsiteY2" fmla="*/ 6152200 h 6219825"/>
              <a:gd name="connsiteX3" fmla="*/ 9834 w 12192000"/>
              <a:gd name="connsiteY3" fmla="*/ 0 h 6219825"/>
              <a:gd name="connsiteX4" fmla="*/ 12357 w 12192000"/>
              <a:gd name="connsiteY4" fmla="*/ 1 h 6219825"/>
              <a:gd name="connsiteX5" fmla="*/ 12192000 w 12192000"/>
              <a:gd name="connsiteY5" fmla="*/ 1 h 6219825"/>
              <a:gd name="connsiteX6" fmla="*/ 12192000 w 12192000"/>
              <a:gd name="connsiteY6" fmla="*/ 5105401 h 6219825"/>
              <a:gd name="connsiteX7" fmla="*/ 12191716 w 12192000"/>
              <a:gd name="connsiteY7" fmla="*/ 5105401 h 6219825"/>
              <a:gd name="connsiteX8" fmla="*/ 12192000 w 12192000"/>
              <a:gd name="connsiteY8" fmla="*/ 5256977 h 6219825"/>
              <a:gd name="connsiteX9" fmla="*/ 12061096 w 12192000"/>
              <a:gd name="connsiteY9" fmla="*/ 5296034 h 6219825"/>
              <a:gd name="connsiteX10" fmla="*/ 11676800 w 12192000"/>
              <a:gd name="connsiteY10" fmla="*/ 5399652 h 6219825"/>
              <a:gd name="connsiteX11" fmla="*/ 10425355 w 12192000"/>
              <a:gd name="connsiteY11" fmla="*/ 5683310 h 6219825"/>
              <a:gd name="connsiteX12" fmla="*/ 9424022 w 12192000"/>
              <a:gd name="connsiteY12" fmla="*/ 5858546 h 6219825"/>
              <a:gd name="connsiteX13" fmla="*/ 8458419 w 12192000"/>
              <a:gd name="connsiteY13" fmla="*/ 5992303 h 6219825"/>
              <a:gd name="connsiteX14" fmla="*/ 7715970 w 12192000"/>
              <a:gd name="connsiteY14" fmla="*/ 6072283 h 6219825"/>
              <a:gd name="connsiteX15" fmla="*/ 6951716 w 12192000"/>
              <a:gd name="connsiteY15" fmla="*/ 6138091 h 6219825"/>
              <a:gd name="connsiteX16" fmla="*/ 6936303 w 12192000"/>
              <a:gd name="connsiteY16" fmla="*/ 6140163 h 6219825"/>
              <a:gd name="connsiteX17" fmla="*/ 6790448 w 12192000"/>
              <a:gd name="connsiteY17" fmla="*/ 6151529 h 6219825"/>
              <a:gd name="connsiteX18" fmla="*/ 6799941 w 12192000"/>
              <a:gd name="connsiteY18" fmla="*/ 6153349 h 6219825"/>
              <a:gd name="connsiteX19" fmla="*/ 6835432 w 12192000"/>
              <a:gd name="connsiteY19" fmla="*/ 6151642 h 6219825"/>
              <a:gd name="connsiteX20" fmla="*/ 6884003 w 12192000"/>
              <a:gd name="connsiteY20" fmla="*/ 6148662 h 6219825"/>
              <a:gd name="connsiteX21" fmla="*/ 7578771 w 12192000"/>
              <a:gd name="connsiteY21" fmla="*/ 6116122 h 6219825"/>
              <a:gd name="connsiteX22" fmla="*/ 8623845 w 12192000"/>
              <a:gd name="connsiteY22" fmla="*/ 6029188 h 6219825"/>
              <a:gd name="connsiteX23" fmla="*/ 9479970 w 12192000"/>
              <a:gd name="connsiteY23" fmla="*/ 5925239 h 6219825"/>
              <a:gd name="connsiteX24" fmla="*/ 10629308 w 12192000"/>
              <a:gd name="connsiteY24" fmla="*/ 5731000 h 6219825"/>
              <a:gd name="connsiteX25" fmla="*/ 11998498 w 12192000"/>
              <a:gd name="connsiteY25" fmla="*/ 5404869 h 6219825"/>
              <a:gd name="connsiteX26" fmla="*/ 12192000 w 12192000"/>
              <a:gd name="connsiteY26" fmla="*/ 5347846 h 6219825"/>
              <a:gd name="connsiteX27" fmla="*/ 12192000 w 12192000"/>
              <a:gd name="connsiteY27" fmla="*/ 5402606 h 6219825"/>
              <a:gd name="connsiteX28" fmla="*/ 11829257 w 12192000"/>
              <a:gd name="connsiteY28" fmla="*/ 5507950 h 6219825"/>
              <a:gd name="connsiteX29" fmla="*/ 10939183 w 12192000"/>
              <a:gd name="connsiteY29" fmla="*/ 5722555 h 6219825"/>
              <a:gd name="connsiteX30" fmla="*/ 9985530 w 12192000"/>
              <a:gd name="connsiteY30" fmla="*/ 5902635 h 6219825"/>
              <a:gd name="connsiteX31" fmla="*/ 9186882 w 12192000"/>
              <a:gd name="connsiteY31" fmla="*/ 6018631 h 6219825"/>
              <a:gd name="connsiteX32" fmla="*/ 8578198 w 12192000"/>
              <a:gd name="connsiteY32" fmla="*/ 6088179 h 6219825"/>
              <a:gd name="connsiteX33" fmla="*/ 7864358 w 12192000"/>
              <a:gd name="connsiteY33" fmla="*/ 6149656 h 6219825"/>
              <a:gd name="connsiteX34" fmla="*/ 6935502 w 12192000"/>
              <a:gd name="connsiteY34" fmla="*/ 6201071 h 6219825"/>
              <a:gd name="connsiteX35" fmla="*/ 6477750 w 12192000"/>
              <a:gd name="connsiteY35" fmla="*/ 6214980 h 6219825"/>
              <a:gd name="connsiteX36" fmla="*/ 6362294 w 12192000"/>
              <a:gd name="connsiteY36" fmla="*/ 6219825 h 6219825"/>
              <a:gd name="connsiteX37" fmla="*/ 6057129 w 12192000"/>
              <a:gd name="connsiteY37" fmla="*/ 6219825 h 6219825"/>
              <a:gd name="connsiteX38" fmla="*/ 5977784 w 12192000"/>
              <a:gd name="connsiteY38" fmla="*/ 6215229 h 6219825"/>
              <a:gd name="connsiteX39" fmla="*/ 5265087 w 12192000"/>
              <a:gd name="connsiteY39" fmla="*/ 6178965 h 6219825"/>
              <a:gd name="connsiteX40" fmla="*/ 4346277 w 12192000"/>
              <a:gd name="connsiteY40" fmla="*/ 6116869 h 6219825"/>
              <a:gd name="connsiteX41" fmla="*/ 3373045 w 12192000"/>
              <a:gd name="connsiteY41" fmla="*/ 6018259 h 6219825"/>
              <a:gd name="connsiteX42" fmla="*/ 2362173 w 12192000"/>
              <a:gd name="connsiteY42" fmla="*/ 5899282 h 6219825"/>
              <a:gd name="connsiteX43" fmla="*/ 1233178 w 12192000"/>
              <a:gd name="connsiteY43" fmla="*/ 5726033 h 6219825"/>
              <a:gd name="connsiteX44" fmla="*/ 68500 w 12192000"/>
              <a:gd name="connsiteY44" fmla="*/ 5486226 h 6219825"/>
              <a:gd name="connsiteX45" fmla="*/ 0 w 12192000"/>
              <a:gd name="connsiteY45" fmla="*/ 5468863 h 6219825"/>
              <a:gd name="connsiteX46" fmla="*/ 0 w 12192000"/>
              <a:gd name="connsiteY46" fmla="*/ 5412351 h 6219825"/>
              <a:gd name="connsiteX47" fmla="*/ 72441 w 12192000"/>
              <a:gd name="connsiteY47" fmla="*/ 5431135 h 6219825"/>
              <a:gd name="connsiteX48" fmla="*/ 600716 w 12192000"/>
              <a:gd name="connsiteY48" fmla="*/ 5549555 h 6219825"/>
              <a:gd name="connsiteX49" fmla="*/ 1769512 w 12192000"/>
              <a:gd name="connsiteY49" fmla="*/ 5759811 h 6219825"/>
              <a:gd name="connsiteX50" fmla="*/ 2613554 w 12192000"/>
              <a:gd name="connsiteY50" fmla="*/ 5876802 h 6219825"/>
              <a:gd name="connsiteX51" fmla="*/ 2581134 w 12192000"/>
              <a:gd name="connsiteY51" fmla="*/ 5866867 h 6219825"/>
              <a:gd name="connsiteX52" fmla="*/ 1112635 w 12192000"/>
              <a:gd name="connsiteY52" fmla="*/ 5534031 h 6219825"/>
              <a:gd name="connsiteX53" fmla="*/ 420412 w 12192000"/>
              <a:gd name="connsiteY53" fmla="*/ 5334514 h 6219825"/>
              <a:gd name="connsiteX54" fmla="*/ 0 w 12192000"/>
              <a:gd name="connsiteY54" fmla="*/ 5195539 h 6219825"/>
              <a:gd name="connsiteX55" fmla="*/ 60 w 12192000"/>
              <a:gd name="connsiteY55" fmla="*/ 5105401 h 6219825"/>
              <a:gd name="connsiteX56" fmla="*/ 0 w 12192000"/>
              <a:gd name="connsiteY56" fmla="*/ 5105401 h 6219825"/>
              <a:gd name="connsiteX57" fmla="*/ 0 w 12192000"/>
              <a:gd name="connsiteY57" fmla="*/ 1 h 6219825"/>
              <a:gd name="connsiteX58" fmla="*/ 9834 w 12192000"/>
              <a:gd name="connsiteY58" fmla="*/ 1 h 6219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12192000" h="6219825">
                <a:moveTo>
                  <a:pt x="6789701" y="6151588"/>
                </a:moveTo>
                <a:lnTo>
                  <a:pt x="6788702" y="6151666"/>
                </a:lnTo>
                <a:cubicBezTo>
                  <a:pt x="6788627" y="6151844"/>
                  <a:pt x="6788551" y="6152022"/>
                  <a:pt x="6788476" y="6152200"/>
                </a:cubicBezTo>
                <a:close/>
                <a:moveTo>
                  <a:pt x="9834" y="0"/>
                </a:moveTo>
                <a:lnTo>
                  <a:pt x="12357" y="1"/>
                </a:lnTo>
                <a:lnTo>
                  <a:pt x="12192000" y="1"/>
                </a:lnTo>
                <a:lnTo>
                  <a:pt x="12192000" y="5105401"/>
                </a:lnTo>
                <a:lnTo>
                  <a:pt x="12191716" y="5105401"/>
                </a:lnTo>
                <a:lnTo>
                  <a:pt x="12192000" y="5256977"/>
                </a:lnTo>
                <a:lnTo>
                  <a:pt x="12061096" y="5296034"/>
                </a:lnTo>
                <a:cubicBezTo>
                  <a:pt x="11933500" y="5332263"/>
                  <a:pt x="11805390" y="5366806"/>
                  <a:pt x="11676800" y="5399652"/>
                </a:cubicBezTo>
                <a:cubicBezTo>
                  <a:pt x="11262789" y="5507204"/>
                  <a:pt x="10845343" y="5600846"/>
                  <a:pt x="10425355" y="5683310"/>
                </a:cubicBezTo>
                <a:cubicBezTo>
                  <a:pt x="10092810" y="5748549"/>
                  <a:pt x="9759033" y="5806970"/>
                  <a:pt x="9424022" y="5858546"/>
                </a:cubicBezTo>
                <a:cubicBezTo>
                  <a:pt x="9102997" y="5908224"/>
                  <a:pt x="8781133" y="5952809"/>
                  <a:pt x="8458419" y="5992303"/>
                </a:cubicBezTo>
                <a:cubicBezTo>
                  <a:pt x="8211360" y="6022481"/>
                  <a:pt x="7963792" y="6048065"/>
                  <a:pt x="7715970" y="6072283"/>
                </a:cubicBezTo>
                <a:lnTo>
                  <a:pt x="6951716" y="6138091"/>
                </a:lnTo>
                <a:lnTo>
                  <a:pt x="6936303" y="6140163"/>
                </a:lnTo>
                <a:lnTo>
                  <a:pt x="6790448" y="6151529"/>
                </a:lnTo>
                <a:lnTo>
                  <a:pt x="6799941" y="6153349"/>
                </a:lnTo>
                <a:cubicBezTo>
                  <a:pt x="6811623" y="6153816"/>
                  <a:pt x="6823734" y="6151642"/>
                  <a:pt x="6835432" y="6151642"/>
                </a:cubicBezTo>
                <a:cubicBezTo>
                  <a:pt x="6851580" y="6151642"/>
                  <a:pt x="6867729" y="6149034"/>
                  <a:pt x="6884003" y="6148662"/>
                </a:cubicBezTo>
                <a:cubicBezTo>
                  <a:pt x="7115805" y="6143198"/>
                  <a:pt x="7347351" y="6131026"/>
                  <a:pt x="7578771" y="6116122"/>
                </a:cubicBezTo>
                <a:cubicBezTo>
                  <a:pt x="7927552" y="6093644"/>
                  <a:pt x="8276080" y="6065453"/>
                  <a:pt x="8623845" y="6029188"/>
                </a:cubicBezTo>
                <a:cubicBezTo>
                  <a:pt x="8909939" y="5999878"/>
                  <a:pt x="9195310" y="5965228"/>
                  <a:pt x="9479970" y="5925239"/>
                </a:cubicBezTo>
                <a:cubicBezTo>
                  <a:pt x="9864901" y="5870842"/>
                  <a:pt x="10248014" y="5806101"/>
                  <a:pt x="10629308" y="5731000"/>
                </a:cubicBezTo>
                <a:cubicBezTo>
                  <a:pt x="11090114" y="5639842"/>
                  <a:pt x="11546975" y="5532291"/>
                  <a:pt x="11998498" y="5404869"/>
                </a:cubicBezTo>
                <a:lnTo>
                  <a:pt x="12192000" y="5347846"/>
                </a:lnTo>
                <a:lnTo>
                  <a:pt x="12192000" y="5402606"/>
                </a:lnTo>
                <a:lnTo>
                  <a:pt x="11829257" y="5507950"/>
                </a:lnTo>
                <a:cubicBezTo>
                  <a:pt x="11534769" y="5587680"/>
                  <a:pt x="11238120" y="5658596"/>
                  <a:pt x="10939183" y="5722555"/>
                </a:cubicBezTo>
                <a:cubicBezTo>
                  <a:pt x="10622824" y="5790365"/>
                  <a:pt x="10304941" y="5850387"/>
                  <a:pt x="9985530" y="5902635"/>
                </a:cubicBezTo>
                <a:cubicBezTo>
                  <a:pt x="9720036" y="5946102"/>
                  <a:pt x="9453814" y="5984764"/>
                  <a:pt x="9186882" y="6018631"/>
                </a:cubicBezTo>
                <a:cubicBezTo>
                  <a:pt x="8984197" y="6044216"/>
                  <a:pt x="8781514" y="6068309"/>
                  <a:pt x="8578198" y="6088179"/>
                </a:cubicBezTo>
                <a:lnTo>
                  <a:pt x="7864358" y="6149656"/>
                </a:lnTo>
                <a:cubicBezTo>
                  <a:pt x="7554994" y="6172009"/>
                  <a:pt x="7245502" y="6189895"/>
                  <a:pt x="6935502" y="6201071"/>
                </a:cubicBezTo>
                <a:lnTo>
                  <a:pt x="6477750" y="6214980"/>
                </a:lnTo>
                <a:cubicBezTo>
                  <a:pt x="6439195" y="6212895"/>
                  <a:pt x="6400529" y="6214521"/>
                  <a:pt x="6362294" y="6219825"/>
                </a:cubicBezTo>
                <a:lnTo>
                  <a:pt x="6057129" y="6219825"/>
                </a:lnTo>
                <a:lnTo>
                  <a:pt x="5977784" y="6215229"/>
                </a:lnTo>
                <a:lnTo>
                  <a:pt x="5265087" y="6178965"/>
                </a:lnTo>
                <a:cubicBezTo>
                  <a:pt x="4958267" y="6166544"/>
                  <a:pt x="4651826" y="6146055"/>
                  <a:pt x="4346277" y="6116869"/>
                </a:cubicBezTo>
                <a:lnTo>
                  <a:pt x="3373045" y="6018259"/>
                </a:lnTo>
                <a:cubicBezTo>
                  <a:pt x="3035412" y="5983982"/>
                  <a:pt x="2698456" y="5944327"/>
                  <a:pt x="2362173" y="5899282"/>
                </a:cubicBezTo>
                <a:cubicBezTo>
                  <a:pt x="1984692" y="5849108"/>
                  <a:pt x="1608364" y="5791358"/>
                  <a:pt x="1233178" y="5726033"/>
                </a:cubicBezTo>
                <a:cubicBezTo>
                  <a:pt x="842181" y="5657291"/>
                  <a:pt x="453758" y="5578770"/>
                  <a:pt x="68500" y="5486226"/>
                </a:cubicBezTo>
                <a:lnTo>
                  <a:pt x="0" y="5468863"/>
                </a:lnTo>
                <a:lnTo>
                  <a:pt x="0" y="5412351"/>
                </a:lnTo>
                <a:lnTo>
                  <a:pt x="72441" y="5431135"/>
                </a:lnTo>
                <a:cubicBezTo>
                  <a:pt x="247961" y="5473331"/>
                  <a:pt x="424164" y="5512608"/>
                  <a:pt x="600716" y="5549555"/>
                </a:cubicBezTo>
                <a:cubicBezTo>
                  <a:pt x="988279" y="5630403"/>
                  <a:pt x="1378133" y="5699330"/>
                  <a:pt x="1769512" y="5759811"/>
                </a:cubicBezTo>
                <a:cubicBezTo>
                  <a:pt x="2052426" y="5803406"/>
                  <a:pt x="2335725" y="5843519"/>
                  <a:pt x="2613554" y="5876802"/>
                </a:cubicBezTo>
                <a:cubicBezTo>
                  <a:pt x="2605544" y="5879410"/>
                  <a:pt x="2594611" y="5869350"/>
                  <a:pt x="2581134" y="5866867"/>
                </a:cubicBezTo>
                <a:cubicBezTo>
                  <a:pt x="2087178" y="5774877"/>
                  <a:pt x="1597684" y="5663937"/>
                  <a:pt x="1112635" y="5534031"/>
                </a:cubicBezTo>
                <a:cubicBezTo>
                  <a:pt x="880453" y="5471934"/>
                  <a:pt x="649713" y="5405428"/>
                  <a:pt x="420412" y="5334514"/>
                </a:cubicBezTo>
                <a:lnTo>
                  <a:pt x="0" y="5195539"/>
                </a:lnTo>
                <a:lnTo>
                  <a:pt x="60" y="5105401"/>
                </a:lnTo>
                <a:lnTo>
                  <a:pt x="0" y="5105401"/>
                </a:lnTo>
                <a:lnTo>
                  <a:pt x="0" y="1"/>
                </a:lnTo>
                <a:lnTo>
                  <a:pt x="9834" y="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Inhaltsplatzhalter 2">
            <a:extLst>
              <a:ext uri="{FF2B5EF4-FFF2-40B4-BE49-F238E27FC236}">
                <a16:creationId xmlns:a16="http://schemas.microsoft.com/office/drawing/2014/main" id="{F1900DA2-E25A-27B9-1DB4-7AED92D822FD}"/>
              </a:ext>
            </a:extLst>
          </p:cNvPr>
          <p:cNvSpPr>
            <a:spLocks noGrp="1"/>
          </p:cNvSpPr>
          <p:nvPr>
            <p:ph idx="1"/>
          </p:nvPr>
        </p:nvSpPr>
        <p:spPr>
          <a:xfrm>
            <a:off x="152400" y="1690688"/>
            <a:ext cx="4677809" cy="3780518"/>
          </a:xfrm>
        </p:spPr>
        <p:txBody>
          <a:bodyPr/>
          <a:lstStyle/>
          <a:p>
            <a:pPr marL="0" indent="0">
              <a:buNone/>
            </a:pPr>
            <a:r>
              <a:rPr lang="de-CH" dirty="0"/>
              <a:t>Auf dem Bild sehen wir den Stand von heute Morgen. Im Moment wird auf der linken Seite die Decke über dem Erdgeschoss eingeschalt und rechts werden bereits die Wände der Wohnungen vom 1. OG eingeschalt.</a:t>
            </a:r>
          </a:p>
          <a:p>
            <a:pPr marL="0" indent="0">
              <a:buNone/>
            </a:pPr>
            <a:r>
              <a:rPr lang="de-CH" sz="1100" dirty="0"/>
              <a:t>TBE/19.03.2025</a:t>
            </a:r>
          </a:p>
        </p:txBody>
      </p:sp>
      <p:sp>
        <p:nvSpPr>
          <p:cNvPr id="4" name="Titel 1">
            <a:extLst>
              <a:ext uri="{FF2B5EF4-FFF2-40B4-BE49-F238E27FC236}">
                <a16:creationId xmlns:a16="http://schemas.microsoft.com/office/drawing/2014/main" id="{B7278E6C-BD4D-FC43-33AA-70FC76BC7332}"/>
              </a:ext>
            </a:extLst>
          </p:cNvPr>
          <p:cNvSpPr>
            <a:spLocks noGrp="1"/>
          </p:cNvSpPr>
          <p:nvPr>
            <p:ph type="title"/>
          </p:nvPr>
        </p:nvSpPr>
        <p:spPr>
          <a:xfrm>
            <a:off x="838200" y="365125"/>
            <a:ext cx="10515600" cy="1325563"/>
          </a:xfrm>
        </p:spPr>
        <p:txBody>
          <a:bodyPr/>
          <a:lstStyle/>
          <a:p>
            <a:r>
              <a:rPr lang="de-CH" dirty="0">
                <a:solidFill>
                  <a:srgbClr val="9B2D1F"/>
                </a:solidFill>
              </a:rPr>
              <a:t>Projekt Stand </a:t>
            </a:r>
          </a:p>
        </p:txBody>
      </p:sp>
      <p:pic>
        <p:nvPicPr>
          <p:cNvPr id="1026" name="Picture 2">
            <a:extLst>
              <a:ext uri="{FF2B5EF4-FFF2-40B4-BE49-F238E27FC236}">
                <a16:creationId xmlns:a16="http://schemas.microsoft.com/office/drawing/2014/main" id="{BD10FC0B-FB1C-3FA2-6C08-B286B20C769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30209" y="322910"/>
            <a:ext cx="7206343" cy="49325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038712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 name="Rectangle 13">
            <a:extLst>
              <a:ext uri="{FF2B5EF4-FFF2-40B4-BE49-F238E27FC236}">
                <a16:creationId xmlns:a16="http://schemas.microsoft.com/office/drawing/2014/main" id="{21516CB1-E8C8-4751-B6A6-46B2D1E72A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1BB9A869-6056-61FC-4453-0FDE1C61234E}"/>
              </a:ext>
            </a:extLst>
          </p:cNvPr>
          <p:cNvSpPr>
            <a:spLocks noGrp="1"/>
          </p:cNvSpPr>
          <p:nvPr>
            <p:ph type="title"/>
          </p:nvPr>
        </p:nvSpPr>
        <p:spPr>
          <a:xfrm>
            <a:off x="429768" y="411480"/>
            <a:ext cx="11131298" cy="1106424"/>
          </a:xfrm>
        </p:spPr>
        <p:txBody>
          <a:bodyPr>
            <a:normAutofit/>
          </a:bodyPr>
          <a:lstStyle/>
          <a:p>
            <a:r>
              <a:rPr lang="de-DE" sz="3600" b="1"/>
              <a:t>Rühlwände für die Baugrubensicherung mit Betonbohr-Ankerplatten</a:t>
            </a:r>
            <a:endParaRPr lang="de-CH" sz="3600" b="1"/>
          </a:p>
        </p:txBody>
      </p:sp>
      <p:sp>
        <p:nvSpPr>
          <p:cNvPr id="16" name="Rectangle 15">
            <a:extLst>
              <a:ext uri="{FF2B5EF4-FFF2-40B4-BE49-F238E27FC236}">
                <a16:creationId xmlns:a16="http://schemas.microsoft.com/office/drawing/2014/main" id="{90C0C0D1-E79A-41FF-8322-256F6DD1499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85216"/>
            <a:ext cx="128016"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Inhaltsplatzhalter 4" descr="Ein Bild, das draußen, Gelände, Transport, Baugeräte enthält.&#10;&#10;KI-generierte Inhalte können fehlerhaft sein.">
            <a:extLst>
              <a:ext uri="{FF2B5EF4-FFF2-40B4-BE49-F238E27FC236}">
                <a16:creationId xmlns:a16="http://schemas.microsoft.com/office/drawing/2014/main" id="{94F050A8-5179-3242-6817-AADCC5DE1ECC}"/>
              </a:ext>
            </a:extLst>
          </p:cNvPr>
          <p:cNvPicPr>
            <a:picLocks noChangeAspect="1"/>
          </p:cNvPicPr>
          <p:nvPr/>
        </p:nvPicPr>
        <p:blipFill>
          <a:blip r:embed="rId2">
            <a:extLst>
              <a:ext uri="{28A0092B-C50C-407E-A947-70E740481C1C}">
                <a14:useLocalDpi xmlns:a14="http://schemas.microsoft.com/office/drawing/2010/main" val="0"/>
              </a:ext>
            </a:extLst>
          </a:blip>
          <a:srcRect r="4" b="865"/>
          <a:stretch/>
        </p:blipFill>
        <p:spPr>
          <a:xfrm>
            <a:off x="429767" y="1721922"/>
            <a:ext cx="3419856" cy="4520560"/>
          </a:xfrm>
          <a:prstGeom prst="rect">
            <a:avLst/>
          </a:prstGeom>
        </p:spPr>
      </p:pic>
      <p:pic>
        <p:nvPicPr>
          <p:cNvPr id="7" name="Grafik 6" descr="Ein Bild, das Gelände, draußen, Fundament, Beton enthält.&#10;&#10;KI-generierte Inhalte können fehlerhaft sein.">
            <a:extLst>
              <a:ext uri="{FF2B5EF4-FFF2-40B4-BE49-F238E27FC236}">
                <a16:creationId xmlns:a16="http://schemas.microsoft.com/office/drawing/2014/main" id="{7459ACB5-169F-9E6C-91F4-DE175887FE5E}"/>
              </a:ext>
            </a:extLst>
          </p:cNvPr>
          <p:cNvPicPr>
            <a:picLocks noChangeAspect="1"/>
          </p:cNvPicPr>
          <p:nvPr/>
        </p:nvPicPr>
        <p:blipFill>
          <a:blip r:embed="rId3">
            <a:extLst>
              <a:ext uri="{28A0092B-C50C-407E-A947-70E740481C1C}">
                <a14:useLocalDpi xmlns:a14="http://schemas.microsoft.com/office/drawing/2010/main" val="0"/>
              </a:ext>
            </a:extLst>
          </a:blip>
          <a:srcRect b="882"/>
          <a:stretch/>
        </p:blipFill>
        <p:spPr>
          <a:xfrm>
            <a:off x="4226837" y="1721922"/>
            <a:ext cx="3420596" cy="4520560"/>
          </a:xfrm>
          <a:prstGeom prst="rect">
            <a:avLst/>
          </a:prstGeom>
        </p:spPr>
      </p:pic>
      <p:sp useBgFill="1">
        <p:nvSpPr>
          <p:cNvPr id="18" name="Rectangle 17">
            <a:extLst>
              <a:ext uri="{FF2B5EF4-FFF2-40B4-BE49-F238E27FC236}">
                <a16:creationId xmlns:a16="http://schemas.microsoft.com/office/drawing/2014/main" id="{395FA420-5595-49D1-9D5F-79EC43B555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24648" y="1721922"/>
            <a:ext cx="3609143" cy="4520560"/>
          </a:xfrm>
          <a:prstGeom prst="rect">
            <a:avLst/>
          </a:prstGeom>
          <a:ln w="9525">
            <a:solidFill>
              <a:srgbClr val="E1E1E1"/>
            </a:solidFill>
          </a:ln>
          <a:effectLst>
            <a:outerShdw blurRad="50800" dist="38100" dir="2700000" algn="t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Content Placeholder 10">
            <a:extLst>
              <a:ext uri="{FF2B5EF4-FFF2-40B4-BE49-F238E27FC236}">
                <a16:creationId xmlns:a16="http://schemas.microsoft.com/office/drawing/2014/main" id="{5F985E73-A634-1937-8158-07635B14F0E0}"/>
              </a:ext>
            </a:extLst>
          </p:cNvPr>
          <p:cNvSpPr>
            <a:spLocks noGrp="1"/>
          </p:cNvSpPr>
          <p:nvPr>
            <p:ph idx="1"/>
          </p:nvPr>
        </p:nvSpPr>
        <p:spPr>
          <a:xfrm>
            <a:off x="8309348" y="2020824"/>
            <a:ext cx="2956060" cy="3959352"/>
          </a:xfrm>
        </p:spPr>
        <p:txBody>
          <a:bodyPr anchor="ctr">
            <a:normAutofit/>
          </a:bodyPr>
          <a:lstStyle/>
          <a:p>
            <a:r>
              <a:rPr lang="en-US" sz="1800" dirty="0"/>
              <a:t>In </a:t>
            </a:r>
            <a:r>
              <a:rPr lang="en-US" sz="1800" dirty="0" err="1"/>
              <a:t>mühsamer</a:t>
            </a:r>
            <a:r>
              <a:rPr lang="en-US" sz="1800" dirty="0"/>
              <a:t> </a:t>
            </a:r>
            <a:r>
              <a:rPr lang="en-US" sz="1800" dirty="0" err="1"/>
              <a:t>Kleinarbeit</a:t>
            </a:r>
            <a:r>
              <a:rPr lang="en-US" sz="1800" dirty="0"/>
              <a:t> </a:t>
            </a:r>
            <a:r>
              <a:rPr lang="en-US" sz="1800" dirty="0" err="1"/>
              <a:t>mussten</a:t>
            </a:r>
            <a:r>
              <a:rPr lang="en-US" sz="1800" dirty="0"/>
              <a:t> </a:t>
            </a:r>
            <a:r>
              <a:rPr lang="en-US" sz="1800" dirty="0" err="1"/>
              <a:t>sich</a:t>
            </a:r>
            <a:r>
              <a:rPr lang="en-US" sz="1800" dirty="0"/>
              <a:t> die Baumeister </a:t>
            </a:r>
            <a:r>
              <a:rPr lang="en-US" sz="1800" dirty="0" err="1"/>
              <a:t>mittels</a:t>
            </a:r>
            <a:r>
              <a:rPr lang="en-US" sz="1800" dirty="0"/>
              <a:t> </a:t>
            </a:r>
            <a:r>
              <a:rPr lang="en-US" sz="1800" dirty="0" err="1"/>
              <a:t>Rühlwänden</a:t>
            </a:r>
            <a:r>
              <a:rPr lang="en-US" sz="1800" dirty="0"/>
              <a:t> (64 Stück) und </a:t>
            </a:r>
            <a:r>
              <a:rPr lang="en-US" sz="1800" dirty="0" err="1"/>
              <a:t>Betonspannanker</a:t>
            </a:r>
            <a:r>
              <a:rPr lang="en-US" sz="1800" dirty="0"/>
              <a:t>  (84 Stück) an die </a:t>
            </a:r>
            <a:r>
              <a:rPr lang="en-US" sz="1800" dirty="0" err="1"/>
              <a:t>Grenzen</a:t>
            </a:r>
            <a:r>
              <a:rPr lang="en-US" sz="1800" dirty="0"/>
              <a:t> der </a:t>
            </a:r>
            <a:r>
              <a:rPr lang="en-US" sz="1800" dirty="0" err="1"/>
              <a:t>Bauparzelle</a:t>
            </a:r>
            <a:r>
              <a:rPr lang="en-US" sz="1800" dirty="0"/>
              <a:t> </a:t>
            </a:r>
            <a:r>
              <a:rPr lang="en-US" sz="1800" dirty="0" err="1"/>
              <a:t>vorarbeiten</a:t>
            </a:r>
            <a:r>
              <a:rPr lang="en-US" sz="1800" dirty="0"/>
              <a:t> (</a:t>
            </a:r>
            <a:r>
              <a:rPr lang="en-US" sz="1800" dirty="0" err="1">
                <a:highlight>
                  <a:srgbClr val="FFFF00"/>
                </a:highlight>
              </a:rPr>
              <a:t>siehe</a:t>
            </a:r>
            <a:r>
              <a:rPr lang="en-US" sz="1800" dirty="0">
                <a:highlight>
                  <a:srgbClr val="FFFF00"/>
                </a:highlight>
              </a:rPr>
              <a:t> Fotos</a:t>
            </a:r>
            <a:r>
              <a:rPr lang="en-US" sz="1800" dirty="0"/>
              <a:t>)                        Die </a:t>
            </a:r>
            <a:r>
              <a:rPr lang="en-US" sz="1800" dirty="0" err="1"/>
              <a:t>Spannanker</a:t>
            </a:r>
            <a:r>
              <a:rPr lang="en-US" sz="1800" dirty="0"/>
              <a:t> </a:t>
            </a:r>
            <a:r>
              <a:rPr lang="en-US" sz="1800" dirty="0" err="1"/>
              <a:t>werden</a:t>
            </a:r>
            <a:r>
              <a:rPr lang="en-US" sz="1800" dirty="0"/>
              <a:t> </a:t>
            </a:r>
            <a:r>
              <a:rPr lang="en-US" sz="1800" dirty="0" err="1"/>
              <a:t>nach</a:t>
            </a:r>
            <a:r>
              <a:rPr lang="en-US" sz="1800" dirty="0"/>
              <a:t> dem </a:t>
            </a:r>
            <a:r>
              <a:rPr lang="en-US" sz="1800" dirty="0" err="1"/>
              <a:t>Betonieren</a:t>
            </a:r>
            <a:r>
              <a:rPr lang="en-US" sz="1800" dirty="0"/>
              <a:t> der </a:t>
            </a:r>
            <a:r>
              <a:rPr lang="en-US" sz="1800" dirty="0" err="1"/>
              <a:t>Bodenplatten</a:t>
            </a:r>
            <a:r>
              <a:rPr lang="en-US" sz="1800" dirty="0"/>
              <a:t> </a:t>
            </a:r>
            <a:r>
              <a:rPr lang="en-US" sz="1800" dirty="0" err="1"/>
              <a:t>entspannt</a:t>
            </a:r>
            <a:r>
              <a:rPr lang="en-US" sz="1800" dirty="0"/>
              <a:t> und die </a:t>
            </a:r>
            <a:r>
              <a:rPr lang="en-US" sz="1800" dirty="0" err="1"/>
              <a:t>Rühlwände</a:t>
            </a:r>
            <a:r>
              <a:rPr lang="en-US" sz="1800" dirty="0"/>
              <a:t> auf der </a:t>
            </a:r>
            <a:r>
              <a:rPr lang="en-US" sz="1800" dirty="0" err="1"/>
              <a:t>oberen</a:t>
            </a:r>
            <a:r>
              <a:rPr lang="en-US" sz="1800" dirty="0"/>
              <a:t> </a:t>
            </a:r>
            <a:r>
              <a:rPr lang="en-US" sz="1800" dirty="0" err="1"/>
              <a:t>Höhe</a:t>
            </a:r>
            <a:r>
              <a:rPr lang="en-US" sz="1800" dirty="0"/>
              <a:t> von 1.50 Meter </a:t>
            </a:r>
            <a:r>
              <a:rPr lang="en-US" sz="1800" dirty="0" err="1"/>
              <a:t>zurück</a:t>
            </a:r>
            <a:r>
              <a:rPr lang="en-US" sz="1800" dirty="0"/>
              <a:t> </a:t>
            </a:r>
            <a:r>
              <a:rPr lang="en-US" sz="1800" dirty="0" err="1"/>
              <a:t>geschnitten</a:t>
            </a:r>
            <a:r>
              <a:rPr lang="en-US" sz="1800" dirty="0"/>
              <a:t>.</a:t>
            </a:r>
          </a:p>
        </p:txBody>
      </p:sp>
    </p:spTree>
    <p:extLst>
      <p:ext uri="{BB962C8B-B14F-4D97-AF65-F5344CB8AC3E}">
        <p14:creationId xmlns:p14="http://schemas.microsoft.com/office/powerpoint/2010/main" val="26023251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E306A1C-DE43-1A80-2EA3-B940F824F44D}"/>
              </a:ext>
            </a:extLst>
          </p:cNvPr>
          <p:cNvSpPr>
            <a:spLocks noGrp="1"/>
          </p:cNvSpPr>
          <p:nvPr>
            <p:ph type="title"/>
          </p:nvPr>
        </p:nvSpPr>
        <p:spPr>
          <a:xfrm>
            <a:off x="838200" y="178420"/>
            <a:ext cx="10515600" cy="790410"/>
          </a:xfrm>
        </p:spPr>
        <p:txBody>
          <a:bodyPr>
            <a:normAutofit fontScale="90000"/>
          </a:bodyPr>
          <a:lstStyle/>
          <a:p>
            <a:r>
              <a:rPr lang="de-DE" sz="2400" b="1" dirty="0">
                <a:solidFill>
                  <a:srgbClr val="A6222E"/>
                </a:solidFill>
              </a:rPr>
              <a:t>Sondermüll als Überraschung in der</a:t>
            </a:r>
            <a:br>
              <a:rPr lang="de-DE" sz="2400" b="1" dirty="0">
                <a:solidFill>
                  <a:srgbClr val="A6222E"/>
                </a:solidFill>
              </a:rPr>
            </a:br>
            <a:r>
              <a:rPr lang="de-DE" sz="2400" b="1" dirty="0">
                <a:solidFill>
                  <a:srgbClr val="A6222E"/>
                </a:solidFill>
              </a:rPr>
              <a:t>ehemaligen Baugrube (Schlacken)                           Abgetrennter </a:t>
            </a:r>
            <a:r>
              <a:rPr lang="de-DE" sz="2400" b="1" dirty="0" err="1">
                <a:solidFill>
                  <a:srgbClr val="A6222E"/>
                </a:solidFill>
              </a:rPr>
              <a:t>Rühlwandträger</a:t>
            </a:r>
            <a:r>
              <a:rPr lang="de-DE" sz="2400" b="1" dirty="0">
                <a:solidFill>
                  <a:srgbClr val="A6222E"/>
                </a:solidFill>
              </a:rPr>
              <a:t>                                        </a:t>
            </a:r>
            <a:br>
              <a:rPr lang="de-DE" sz="2400" dirty="0">
                <a:solidFill>
                  <a:srgbClr val="A6222E"/>
                </a:solidFill>
              </a:rPr>
            </a:br>
            <a:endParaRPr lang="de-CH" sz="2400" dirty="0">
              <a:solidFill>
                <a:srgbClr val="A6222E"/>
              </a:solidFill>
            </a:endParaRPr>
          </a:p>
        </p:txBody>
      </p:sp>
      <p:pic>
        <p:nvPicPr>
          <p:cNvPr id="4" name="Inhaltsplatzhalter 5" descr="Ein Bild, das Gelände, Fundament, Gebäude, draußen enthält.&#10;&#10;KI-generierte Inhalte können fehlerhaft sein.">
            <a:extLst>
              <a:ext uri="{FF2B5EF4-FFF2-40B4-BE49-F238E27FC236}">
                <a16:creationId xmlns:a16="http://schemas.microsoft.com/office/drawing/2014/main" id="{818F7C15-8D77-4CBA-6E01-A15ADDEFC119}"/>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8200" y="968830"/>
            <a:ext cx="5060795" cy="5524044"/>
          </a:xfrm>
        </p:spPr>
      </p:pic>
      <p:pic>
        <p:nvPicPr>
          <p:cNvPr id="5" name="Grafik 4" descr="Ein Bild, das Gelände, draußen, Stein, Schutt enthält.&#10;&#10;KI-generierte Inhalte können fehlerhaft sein.">
            <a:extLst>
              <a:ext uri="{FF2B5EF4-FFF2-40B4-BE49-F238E27FC236}">
                <a16:creationId xmlns:a16="http://schemas.microsoft.com/office/drawing/2014/main" id="{A5A11B7A-5400-6597-003A-B8098AD7009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96720" y="968831"/>
            <a:ext cx="5709425" cy="5524044"/>
          </a:xfrm>
          <a:prstGeom prst="rect">
            <a:avLst/>
          </a:prstGeom>
        </p:spPr>
      </p:pic>
    </p:spTree>
    <p:extLst>
      <p:ext uri="{BB962C8B-B14F-4D97-AF65-F5344CB8AC3E}">
        <p14:creationId xmlns:p14="http://schemas.microsoft.com/office/powerpoint/2010/main" val="34178589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21516CB1-E8C8-4751-B6A6-46B2D1E72A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D147C67E-4A13-48D1-0AF0-6C9BC7D872FE}"/>
              </a:ext>
            </a:extLst>
          </p:cNvPr>
          <p:cNvSpPr>
            <a:spLocks noGrp="1"/>
          </p:cNvSpPr>
          <p:nvPr>
            <p:ph type="title"/>
          </p:nvPr>
        </p:nvSpPr>
        <p:spPr>
          <a:xfrm>
            <a:off x="429768" y="411480"/>
            <a:ext cx="11131298" cy="1106424"/>
          </a:xfrm>
        </p:spPr>
        <p:txBody>
          <a:bodyPr>
            <a:normAutofit/>
          </a:bodyPr>
          <a:lstStyle/>
          <a:p>
            <a:r>
              <a:rPr lang="de-DE" sz="3600" b="1"/>
              <a:t>Erdbebensicherheit nach Basler-Art</a:t>
            </a:r>
            <a:endParaRPr lang="de-CH" sz="3600" b="1"/>
          </a:p>
        </p:txBody>
      </p:sp>
      <p:sp>
        <p:nvSpPr>
          <p:cNvPr id="14" name="Rectangle 13">
            <a:extLst>
              <a:ext uri="{FF2B5EF4-FFF2-40B4-BE49-F238E27FC236}">
                <a16:creationId xmlns:a16="http://schemas.microsoft.com/office/drawing/2014/main" id="{90C0C0D1-E79A-41FF-8322-256F6DD1499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85216"/>
            <a:ext cx="128016"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Inhaltsplatzhalter 4" descr="Ein Bild, das Gelände, draußen, hölzern, Holz enthält.&#10;&#10;KI-generierte Inhalte können fehlerhaft sein.">
            <a:extLst>
              <a:ext uri="{FF2B5EF4-FFF2-40B4-BE49-F238E27FC236}">
                <a16:creationId xmlns:a16="http://schemas.microsoft.com/office/drawing/2014/main" id="{C3810D5A-BD65-777D-3923-93EF03767FDD}"/>
              </a:ext>
            </a:extLst>
          </p:cNvPr>
          <p:cNvPicPr>
            <a:picLocks noChangeAspect="1"/>
          </p:cNvPicPr>
          <p:nvPr/>
        </p:nvPicPr>
        <p:blipFill>
          <a:blip r:embed="rId2">
            <a:extLst>
              <a:ext uri="{28A0092B-C50C-407E-A947-70E740481C1C}">
                <a14:useLocalDpi xmlns:a14="http://schemas.microsoft.com/office/drawing/2010/main" val="0"/>
              </a:ext>
            </a:extLst>
          </a:blip>
          <a:srcRect t="861" r="4" b="4"/>
          <a:stretch/>
        </p:blipFill>
        <p:spPr>
          <a:xfrm>
            <a:off x="429767" y="1721922"/>
            <a:ext cx="3419856" cy="4520560"/>
          </a:xfrm>
          <a:prstGeom prst="rect">
            <a:avLst/>
          </a:prstGeom>
        </p:spPr>
      </p:pic>
      <p:pic>
        <p:nvPicPr>
          <p:cNvPr id="4" name="Grafik 3" descr="Ein Bild, das Kompositmaterial, Stahl, Bautechnik, draußen enthält.&#10;&#10;KI-generierte Inhalte können fehlerhaft sein.">
            <a:extLst>
              <a:ext uri="{FF2B5EF4-FFF2-40B4-BE49-F238E27FC236}">
                <a16:creationId xmlns:a16="http://schemas.microsoft.com/office/drawing/2014/main" id="{79D6E8E5-D3CE-F734-8CCD-7803139DD1C4}"/>
              </a:ext>
            </a:extLst>
          </p:cNvPr>
          <p:cNvPicPr>
            <a:picLocks noChangeAspect="1"/>
          </p:cNvPicPr>
          <p:nvPr/>
        </p:nvPicPr>
        <p:blipFill>
          <a:blip r:embed="rId3">
            <a:extLst>
              <a:ext uri="{28A0092B-C50C-407E-A947-70E740481C1C}">
                <a14:useLocalDpi xmlns:a14="http://schemas.microsoft.com/office/drawing/2010/main" val="0"/>
              </a:ext>
            </a:extLst>
          </a:blip>
          <a:srcRect b="882"/>
          <a:stretch/>
        </p:blipFill>
        <p:spPr>
          <a:xfrm>
            <a:off x="4542970" y="1721922"/>
            <a:ext cx="3420596" cy="4520560"/>
          </a:xfrm>
          <a:prstGeom prst="rect">
            <a:avLst/>
          </a:prstGeom>
        </p:spPr>
      </p:pic>
      <p:sp useBgFill="1">
        <p:nvSpPr>
          <p:cNvPr id="16" name="Rectangle 15">
            <a:extLst>
              <a:ext uri="{FF2B5EF4-FFF2-40B4-BE49-F238E27FC236}">
                <a16:creationId xmlns:a16="http://schemas.microsoft.com/office/drawing/2014/main" id="{395FA420-5595-49D1-9D5F-79EC43B555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24648" y="1721922"/>
            <a:ext cx="3609143" cy="4520560"/>
          </a:xfrm>
          <a:prstGeom prst="rect">
            <a:avLst/>
          </a:prstGeom>
          <a:ln w="9525">
            <a:solidFill>
              <a:srgbClr val="E1E1E1"/>
            </a:solidFill>
          </a:ln>
          <a:effectLst>
            <a:outerShdw blurRad="50800" dist="38100" dir="2700000" algn="t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8" name="Inhaltsplatzhalter 7" descr="Ein Bild, das Treppe, Kompositmaterial, Gebäude, Gelände enthält.&#10;&#10;KI-generierte Inhalte können fehlerhaft sein.">
            <a:extLst>
              <a:ext uri="{FF2B5EF4-FFF2-40B4-BE49-F238E27FC236}">
                <a16:creationId xmlns:a16="http://schemas.microsoft.com/office/drawing/2014/main" id="{4FD3EA23-7604-31AF-A7E4-02F269401B89}"/>
              </a:ext>
            </a:extLst>
          </p:cNvPr>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8677866" y="1798122"/>
            <a:ext cx="2955925" cy="4520560"/>
          </a:xfrm>
        </p:spPr>
      </p:pic>
    </p:spTree>
    <p:extLst>
      <p:ext uri="{BB962C8B-B14F-4D97-AF65-F5344CB8AC3E}">
        <p14:creationId xmlns:p14="http://schemas.microsoft.com/office/powerpoint/2010/main" val="28488646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EBFA808-BDCE-7F06-E8DB-578832D12B30}"/>
              </a:ext>
            </a:extLst>
          </p:cNvPr>
          <p:cNvSpPr>
            <a:spLocks noGrp="1"/>
          </p:cNvSpPr>
          <p:nvPr>
            <p:ph type="title"/>
          </p:nvPr>
        </p:nvSpPr>
        <p:spPr>
          <a:xfrm>
            <a:off x="2348183" y="212726"/>
            <a:ext cx="10515600" cy="315912"/>
          </a:xfrm>
        </p:spPr>
        <p:txBody>
          <a:bodyPr vert="horz" lIns="91440" tIns="45720" rIns="91440" bIns="45720" rtlCol="0" anchor="ctr">
            <a:noAutofit/>
          </a:bodyPr>
          <a:lstStyle/>
          <a:p>
            <a:r>
              <a:rPr lang="de-DE" sz="2400" b="1" dirty="0">
                <a:solidFill>
                  <a:srgbClr val="A6222E"/>
                </a:solidFill>
              </a:rPr>
              <a:t>Impressionen Schalung zu Treppenabgang </a:t>
            </a:r>
            <a:endParaRPr lang="de-CH" sz="2400" b="1" dirty="0">
              <a:solidFill>
                <a:srgbClr val="A6222E"/>
              </a:solidFill>
            </a:endParaRPr>
          </a:p>
        </p:txBody>
      </p:sp>
      <p:pic>
        <p:nvPicPr>
          <p:cNvPr id="5" name="Inhaltsplatzhalter 4" descr="Ein Bild, das Holz, Gebäude, Fundament, Kompositmaterial enthält.&#10;&#10;KI-generierte Inhalte können fehlerhaft sein.">
            <a:extLst>
              <a:ext uri="{FF2B5EF4-FFF2-40B4-BE49-F238E27FC236}">
                <a16:creationId xmlns:a16="http://schemas.microsoft.com/office/drawing/2014/main" id="{A3AB271A-11EB-7BE9-9605-79FBF4275B57}"/>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90293" y="863599"/>
            <a:ext cx="5040287" cy="5781675"/>
          </a:xfrm>
        </p:spPr>
      </p:pic>
      <p:pic>
        <p:nvPicPr>
          <p:cNvPr id="7" name="Grafik 6" descr="Ein Bild, das Kompositmaterial, Gebäude, Stahl, Pfeife Flöte Rohr enthält.&#10;&#10;KI-generierte Inhalte können fehlerhaft sein.">
            <a:extLst>
              <a:ext uri="{FF2B5EF4-FFF2-40B4-BE49-F238E27FC236}">
                <a16:creationId xmlns:a16="http://schemas.microsoft.com/office/drawing/2014/main" id="{FAF7E5D7-128C-33F6-F6E1-B3E7E502A74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43238" y="863599"/>
            <a:ext cx="5510561" cy="5781675"/>
          </a:xfrm>
          <a:prstGeom prst="rect">
            <a:avLst/>
          </a:prstGeom>
        </p:spPr>
      </p:pic>
    </p:spTree>
    <p:extLst>
      <p:ext uri="{BB962C8B-B14F-4D97-AF65-F5344CB8AC3E}">
        <p14:creationId xmlns:p14="http://schemas.microsoft.com/office/powerpoint/2010/main" val="26418181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D7D813B-93FB-3B87-2F91-8911E94946BF}"/>
              </a:ext>
            </a:extLst>
          </p:cNvPr>
          <p:cNvSpPr>
            <a:spLocks noGrp="1"/>
          </p:cNvSpPr>
          <p:nvPr>
            <p:ph type="title"/>
          </p:nvPr>
        </p:nvSpPr>
        <p:spPr>
          <a:xfrm>
            <a:off x="495451" y="365125"/>
            <a:ext cx="10428514" cy="418645"/>
          </a:xfrm>
        </p:spPr>
        <p:txBody>
          <a:bodyPr>
            <a:noAutofit/>
          </a:bodyPr>
          <a:lstStyle/>
          <a:p>
            <a:r>
              <a:rPr lang="de-DE" sz="2400" b="1" dirty="0">
                <a:solidFill>
                  <a:srgbClr val="A6222E"/>
                </a:solidFill>
              </a:rPr>
              <a:t>Blick über die Treppenwand ins Untergeschoss   Blick zum Halleneingang im UG</a:t>
            </a:r>
            <a:endParaRPr lang="de-CH" sz="2400" b="1" dirty="0">
              <a:solidFill>
                <a:srgbClr val="A6222E"/>
              </a:solidFill>
            </a:endParaRPr>
          </a:p>
        </p:txBody>
      </p:sp>
      <p:pic>
        <p:nvPicPr>
          <p:cNvPr id="13" name="Inhaltsplatzhalter 12" descr="Ein Bild, das Gebäude, Kompositmaterial, draußen, Beton enthält.&#10;&#10;KI-generierte Inhalte können fehlerhaft sein.">
            <a:extLst>
              <a:ext uri="{FF2B5EF4-FFF2-40B4-BE49-F238E27FC236}">
                <a16:creationId xmlns:a16="http://schemas.microsoft.com/office/drawing/2014/main" id="{6E6DAB90-A6FF-7F97-8DC2-C8ED37CBBCEA}"/>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95451" y="859971"/>
            <a:ext cx="5801784" cy="5632904"/>
          </a:xfrm>
        </p:spPr>
      </p:pic>
      <p:sp>
        <p:nvSpPr>
          <p:cNvPr id="14" name="AutoShape 2">
            <a:extLst>
              <a:ext uri="{FF2B5EF4-FFF2-40B4-BE49-F238E27FC236}">
                <a16:creationId xmlns:a16="http://schemas.microsoft.com/office/drawing/2014/main" id="{D63D32F8-778E-E10A-71E0-43C1DB30BBCE}"/>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de-CH"/>
          </a:p>
        </p:txBody>
      </p:sp>
      <p:sp>
        <p:nvSpPr>
          <p:cNvPr id="15" name="AutoShape 4">
            <a:extLst>
              <a:ext uri="{FF2B5EF4-FFF2-40B4-BE49-F238E27FC236}">
                <a16:creationId xmlns:a16="http://schemas.microsoft.com/office/drawing/2014/main" id="{0F3DDEA8-8432-7C94-A979-58DD1C806CC4}"/>
              </a:ext>
            </a:extLst>
          </p:cNvPr>
          <p:cNvSpPr>
            <a:spLocks noChangeAspect="1" noChangeArrowheads="1"/>
          </p:cNvSpPr>
          <p:nvPr/>
        </p:nvSpPr>
        <p:spPr bwMode="auto">
          <a:xfrm>
            <a:off x="6096000" y="3429000"/>
            <a:ext cx="3820886" cy="3820886"/>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de-CH"/>
          </a:p>
        </p:txBody>
      </p:sp>
      <p:pic>
        <p:nvPicPr>
          <p:cNvPr id="17" name="Grafik 16" descr="Ein Bild, das Kompositmaterial, Beton, Gebäudeisolierung, Holz enthält.&#10;&#10;KI-generierte Inhalte können fehlerhaft sein.">
            <a:extLst>
              <a:ext uri="{FF2B5EF4-FFF2-40B4-BE49-F238E27FC236}">
                <a16:creationId xmlns:a16="http://schemas.microsoft.com/office/drawing/2014/main" id="{30B0E4B1-8E8A-DC2E-5397-03624D39FFB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56917" y="859970"/>
            <a:ext cx="5430643" cy="5632904"/>
          </a:xfrm>
          <a:prstGeom prst="rect">
            <a:avLst/>
          </a:prstGeom>
        </p:spPr>
      </p:pic>
    </p:spTree>
    <p:extLst>
      <p:ext uri="{BB962C8B-B14F-4D97-AF65-F5344CB8AC3E}">
        <p14:creationId xmlns:p14="http://schemas.microsoft.com/office/powerpoint/2010/main" val="22660389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0CF2F2-D6B1-5D12-BAD4-48C9BC5E9F2D}"/>
            </a:ext>
          </a:extLst>
        </p:cNvPr>
        <p:cNvGrpSpPr/>
        <p:nvPr/>
      </p:nvGrpSpPr>
      <p:grpSpPr>
        <a:xfrm>
          <a:off x="0" y="0"/>
          <a:ext cx="0" cy="0"/>
          <a:chOff x="0" y="0"/>
          <a:chExt cx="0" cy="0"/>
        </a:xfrm>
      </p:grpSpPr>
      <p:sp>
        <p:nvSpPr>
          <p:cNvPr id="3" name="Inhaltsplatzhalter 2">
            <a:extLst>
              <a:ext uri="{FF2B5EF4-FFF2-40B4-BE49-F238E27FC236}">
                <a16:creationId xmlns:a16="http://schemas.microsoft.com/office/drawing/2014/main" id="{5793218A-E1C2-B618-BB72-8574555F6EC2}"/>
              </a:ext>
            </a:extLst>
          </p:cNvPr>
          <p:cNvSpPr>
            <a:spLocks noGrp="1"/>
          </p:cNvSpPr>
          <p:nvPr>
            <p:ph idx="1"/>
          </p:nvPr>
        </p:nvSpPr>
        <p:spPr>
          <a:xfrm>
            <a:off x="838200" y="1825625"/>
            <a:ext cx="10515600" cy="3355975"/>
          </a:xfrm>
        </p:spPr>
        <p:txBody>
          <a:bodyPr/>
          <a:lstStyle/>
          <a:p>
            <a:pPr marL="0" indent="0">
              <a:buNone/>
            </a:pPr>
            <a:r>
              <a:rPr lang="de-CH" dirty="0"/>
              <a:t>Text</a:t>
            </a:r>
          </a:p>
        </p:txBody>
      </p:sp>
      <p:sp>
        <p:nvSpPr>
          <p:cNvPr id="4" name="Titel 1">
            <a:extLst>
              <a:ext uri="{FF2B5EF4-FFF2-40B4-BE49-F238E27FC236}">
                <a16:creationId xmlns:a16="http://schemas.microsoft.com/office/drawing/2014/main" id="{BE73AE7A-2202-A950-963F-097EA063359D}"/>
              </a:ext>
            </a:extLst>
          </p:cNvPr>
          <p:cNvSpPr>
            <a:spLocks noGrp="1"/>
          </p:cNvSpPr>
          <p:nvPr>
            <p:ph type="title"/>
          </p:nvPr>
        </p:nvSpPr>
        <p:spPr>
          <a:xfrm>
            <a:off x="323386" y="365125"/>
            <a:ext cx="11731082" cy="636361"/>
          </a:xfrm>
        </p:spPr>
        <p:txBody>
          <a:bodyPr>
            <a:normAutofit/>
          </a:bodyPr>
          <a:lstStyle/>
          <a:p>
            <a:r>
              <a:rPr lang="de-DE" sz="2400" b="1" dirty="0">
                <a:solidFill>
                  <a:srgbClr val="9B2D1F"/>
                </a:solidFill>
              </a:rPr>
              <a:t>Blick in die neue Halle                                                        Blick von der Halle zum Eingang</a:t>
            </a:r>
            <a:endParaRPr lang="de-CH" sz="2400" b="1" dirty="0">
              <a:solidFill>
                <a:srgbClr val="9B2D1F"/>
              </a:solidFill>
            </a:endParaRPr>
          </a:p>
        </p:txBody>
      </p:sp>
      <p:pic>
        <p:nvPicPr>
          <p:cNvPr id="5" name="Grafik 4" descr="Ein Bild, das Im Haus, Eigentum, Boden, Zimmer enthält.&#10;&#10;KI-generierte Inhalte können fehlerhaft sein.">
            <a:extLst>
              <a:ext uri="{FF2B5EF4-FFF2-40B4-BE49-F238E27FC236}">
                <a16:creationId xmlns:a16="http://schemas.microsoft.com/office/drawing/2014/main" id="{5644EB11-51BF-9C67-0D83-CEC9BF5E4F3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3385" y="1001487"/>
            <a:ext cx="5965903" cy="5491388"/>
          </a:xfrm>
          <a:prstGeom prst="rect">
            <a:avLst/>
          </a:prstGeom>
        </p:spPr>
      </p:pic>
      <p:pic>
        <p:nvPicPr>
          <p:cNvPr id="7" name="Grafik 6" descr="Ein Bild, das Im Haus, Boden, Gebäude, Zimmer enthält.&#10;&#10;KI-generierte Inhalte können fehlerhaft sein.">
            <a:extLst>
              <a:ext uri="{FF2B5EF4-FFF2-40B4-BE49-F238E27FC236}">
                <a16:creationId xmlns:a16="http://schemas.microsoft.com/office/drawing/2014/main" id="{11C95DCE-23F6-6FAC-6BDD-05280AF36B5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94088" y="1001486"/>
            <a:ext cx="5597912" cy="5491389"/>
          </a:xfrm>
          <a:prstGeom prst="rect">
            <a:avLst/>
          </a:prstGeom>
        </p:spPr>
      </p:pic>
    </p:spTree>
    <p:extLst>
      <p:ext uri="{BB962C8B-B14F-4D97-AF65-F5344CB8AC3E}">
        <p14:creationId xmlns:p14="http://schemas.microsoft.com/office/powerpoint/2010/main" val="26128160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4D4677D2-D5AC-4CF9-9EED-2B89D0A1C21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AF695F69-7001-421E-98A8-E74156934A5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82766A">
              <a:alpha val="1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Inhaltsplatzhalter 4" descr="Ein Bild, das Gebäude, draußen, Himmel, Gelände enthält.&#10;&#10;KI-generierte Inhalte können fehlerhaft sein.">
            <a:extLst>
              <a:ext uri="{FF2B5EF4-FFF2-40B4-BE49-F238E27FC236}">
                <a16:creationId xmlns:a16="http://schemas.microsoft.com/office/drawing/2014/main" id="{826CFEEF-EA57-2A2A-D9D4-D43ED0C34074}"/>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l="14408" r="18926"/>
          <a:stretch/>
        </p:blipFill>
        <p:spPr>
          <a:xfrm>
            <a:off x="6307883" y="10"/>
            <a:ext cx="6095999" cy="6857990"/>
          </a:xfrm>
          <a:custGeom>
            <a:avLst/>
            <a:gdLst/>
            <a:ahLst/>
            <a:cxnLst/>
            <a:rect l="l" t="t" r="r" b="b"/>
            <a:pathLst>
              <a:path w="6095999" h="6858000">
                <a:moveTo>
                  <a:pt x="0" y="0"/>
                </a:moveTo>
                <a:lnTo>
                  <a:pt x="6095999" y="0"/>
                </a:lnTo>
                <a:lnTo>
                  <a:pt x="6095999" y="6858000"/>
                </a:lnTo>
                <a:lnTo>
                  <a:pt x="0" y="6858000"/>
                </a:lnTo>
                <a:lnTo>
                  <a:pt x="0" y="6857999"/>
                </a:lnTo>
                <a:lnTo>
                  <a:pt x="4220980" y="6857999"/>
                </a:lnTo>
                <a:lnTo>
                  <a:pt x="4213164" y="6851010"/>
                </a:lnTo>
                <a:cubicBezTo>
                  <a:pt x="4181666" y="6825777"/>
                  <a:pt x="4066661" y="6744343"/>
                  <a:pt x="4062999" y="6737842"/>
                </a:cubicBezTo>
                <a:cubicBezTo>
                  <a:pt x="4024279" y="6693220"/>
                  <a:pt x="4060463" y="6731339"/>
                  <a:pt x="3994350" y="6686435"/>
                </a:cubicBezTo>
                <a:cubicBezTo>
                  <a:pt x="3947033" y="6670674"/>
                  <a:pt x="3899856" y="6566625"/>
                  <a:pt x="3859426" y="6512643"/>
                </a:cubicBezTo>
                <a:cubicBezTo>
                  <a:pt x="3843619" y="6494605"/>
                  <a:pt x="3819111" y="6476220"/>
                  <a:pt x="3795266" y="6469055"/>
                </a:cubicBezTo>
                <a:cubicBezTo>
                  <a:pt x="3772240" y="6479507"/>
                  <a:pt x="3769424" y="6446115"/>
                  <a:pt x="3752228" y="6440526"/>
                </a:cubicBezTo>
                <a:cubicBezTo>
                  <a:pt x="3742060" y="6447641"/>
                  <a:pt x="3719048" y="6424775"/>
                  <a:pt x="3716355" y="6414007"/>
                </a:cubicBezTo>
                <a:cubicBezTo>
                  <a:pt x="3729286" y="6392352"/>
                  <a:pt x="3629924" y="6387100"/>
                  <a:pt x="3629916" y="6370687"/>
                </a:cubicBezTo>
                <a:cubicBezTo>
                  <a:pt x="3600280" y="6362353"/>
                  <a:pt x="3495200" y="6368444"/>
                  <a:pt x="3479034" y="6339494"/>
                </a:cubicBezTo>
                <a:cubicBezTo>
                  <a:pt x="3420435" y="6317314"/>
                  <a:pt x="3345614" y="6290932"/>
                  <a:pt x="3319627" y="6285893"/>
                </a:cubicBezTo>
                <a:cubicBezTo>
                  <a:pt x="3282294" y="6327705"/>
                  <a:pt x="3185936" y="6185255"/>
                  <a:pt x="3075494" y="6164273"/>
                </a:cubicBezTo>
                <a:cubicBezTo>
                  <a:pt x="3059427" y="6166243"/>
                  <a:pt x="3051440" y="6164859"/>
                  <a:pt x="3050019" y="6153683"/>
                </a:cubicBezTo>
                <a:cubicBezTo>
                  <a:pt x="3016030" y="6146243"/>
                  <a:pt x="2991340" y="6114870"/>
                  <a:pt x="2963636" y="6123708"/>
                </a:cubicBezTo>
                <a:cubicBezTo>
                  <a:pt x="2928425" y="6105855"/>
                  <a:pt x="2947049" y="6092097"/>
                  <a:pt x="2914912" y="6078439"/>
                </a:cubicBezTo>
                <a:lnTo>
                  <a:pt x="2770812" y="6041758"/>
                </a:lnTo>
                <a:cubicBezTo>
                  <a:pt x="2750466" y="6034724"/>
                  <a:pt x="2729222" y="6014032"/>
                  <a:pt x="2708585" y="6007728"/>
                </a:cubicBezTo>
                <a:lnTo>
                  <a:pt x="2687072" y="6003931"/>
                </a:lnTo>
                <a:lnTo>
                  <a:pt x="2674457" y="5991515"/>
                </a:lnTo>
                <a:cubicBezTo>
                  <a:pt x="2668773" y="5988707"/>
                  <a:pt x="2661696" y="5988167"/>
                  <a:pt x="2652298" y="5991525"/>
                </a:cubicBezTo>
                <a:cubicBezTo>
                  <a:pt x="2634345" y="5986939"/>
                  <a:pt x="2583809" y="5969299"/>
                  <a:pt x="2566743" y="5963996"/>
                </a:cubicBezTo>
                <a:lnTo>
                  <a:pt x="2549903" y="5959709"/>
                </a:lnTo>
                <a:lnTo>
                  <a:pt x="2542177" y="5951723"/>
                </a:lnTo>
                <a:cubicBezTo>
                  <a:pt x="2529898" y="5945994"/>
                  <a:pt x="2498812" y="5935402"/>
                  <a:pt x="2476225" y="5925338"/>
                </a:cubicBezTo>
                <a:cubicBezTo>
                  <a:pt x="2457810" y="5911056"/>
                  <a:pt x="2433846" y="5899348"/>
                  <a:pt x="2406656" y="5891344"/>
                </a:cubicBezTo>
                <a:cubicBezTo>
                  <a:pt x="2400991" y="5896275"/>
                  <a:pt x="2393612" y="5885783"/>
                  <a:pt x="2389160" y="5883030"/>
                </a:cubicBezTo>
                <a:cubicBezTo>
                  <a:pt x="2387458" y="5886701"/>
                  <a:pt x="2375233" y="5885881"/>
                  <a:pt x="2372540" y="5881920"/>
                </a:cubicBezTo>
                <a:cubicBezTo>
                  <a:pt x="2293168" y="5849488"/>
                  <a:pt x="2325743" y="5894734"/>
                  <a:pt x="2283811" y="5862541"/>
                </a:cubicBezTo>
                <a:cubicBezTo>
                  <a:pt x="2275730" y="5859531"/>
                  <a:pt x="2268484" y="5859925"/>
                  <a:pt x="2261759" y="5861764"/>
                </a:cubicBezTo>
                <a:lnTo>
                  <a:pt x="2219265" y="5849327"/>
                </a:lnTo>
                <a:cubicBezTo>
                  <a:pt x="2203078" y="5842651"/>
                  <a:pt x="2185672" y="5837119"/>
                  <a:pt x="2167456" y="5832891"/>
                </a:cubicBezTo>
                <a:cubicBezTo>
                  <a:pt x="2161387" y="5839963"/>
                  <a:pt x="2149583" y="5826532"/>
                  <a:pt x="2143288" y="5823218"/>
                </a:cubicBezTo>
                <a:cubicBezTo>
                  <a:pt x="2141966" y="5828274"/>
                  <a:pt x="2126227" y="5828196"/>
                  <a:pt x="2121889" y="5823116"/>
                </a:cubicBezTo>
                <a:cubicBezTo>
                  <a:pt x="2013448" y="5786297"/>
                  <a:pt x="2065303" y="5844161"/>
                  <a:pt x="2004548" y="5804552"/>
                </a:cubicBezTo>
                <a:cubicBezTo>
                  <a:pt x="1993575" y="5801194"/>
                  <a:pt x="1984449" y="5802325"/>
                  <a:pt x="1976317" y="5805346"/>
                </a:cubicBezTo>
                <a:lnTo>
                  <a:pt x="1960968" y="5813703"/>
                </a:lnTo>
                <a:lnTo>
                  <a:pt x="1951886" y="5808313"/>
                </a:lnTo>
                <a:cubicBezTo>
                  <a:pt x="1914205" y="5801767"/>
                  <a:pt x="1900427" y="5810657"/>
                  <a:pt x="1881129" y="5796205"/>
                </a:cubicBezTo>
                <a:cubicBezTo>
                  <a:pt x="1847467" y="5788576"/>
                  <a:pt x="1808824" y="5783942"/>
                  <a:pt x="1778393" y="5776687"/>
                </a:cubicBezTo>
                <a:cubicBezTo>
                  <a:pt x="1764338" y="5756704"/>
                  <a:pt x="1721542" y="5761928"/>
                  <a:pt x="1698544" y="5752677"/>
                </a:cubicBezTo>
                <a:cubicBezTo>
                  <a:pt x="1688689" y="5744367"/>
                  <a:pt x="1680710" y="5741898"/>
                  <a:pt x="1667763" y="5746936"/>
                </a:cubicBezTo>
                <a:cubicBezTo>
                  <a:pt x="1622782" y="5706970"/>
                  <a:pt x="1636232" y="5740258"/>
                  <a:pt x="1589890" y="5720079"/>
                </a:cubicBezTo>
                <a:cubicBezTo>
                  <a:pt x="1550522" y="5700408"/>
                  <a:pt x="1504390" y="5684235"/>
                  <a:pt x="1470745" y="5647268"/>
                </a:cubicBezTo>
                <a:cubicBezTo>
                  <a:pt x="1465307" y="5637473"/>
                  <a:pt x="1447590" y="5631171"/>
                  <a:pt x="1431171" y="5633192"/>
                </a:cubicBezTo>
                <a:cubicBezTo>
                  <a:pt x="1428344" y="5633540"/>
                  <a:pt x="1425665" y="5634127"/>
                  <a:pt x="1423215" y="5634934"/>
                </a:cubicBezTo>
                <a:cubicBezTo>
                  <a:pt x="1404063" y="5609561"/>
                  <a:pt x="1384477" y="5616951"/>
                  <a:pt x="1377158" y="5600720"/>
                </a:cubicBezTo>
                <a:cubicBezTo>
                  <a:pt x="1337416" y="5587406"/>
                  <a:pt x="1299119" y="5594952"/>
                  <a:pt x="1292001" y="5580595"/>
                </a:cubicBezTo>
                <a:cubicBezTo>
                  <a:pt x="1270404" y="5577445"/>
                  <a:pt x="1236263" y="5586393"/>
                  <a:pt x="1224877" y="5570207"/>
                </a:cubicBezTo>
                <a:cubicBezTo>
                  <a:pt x="1218892" y="5580643"/>
                  <a:pt x="1203320" y="5557444"/>
                  <a:pt x="1188481" y="5562311"/>
                </a:cubicBezTo>
                <a:cubicBezTo>
                  <a:pt x="1177571" y="5566931"/>
                  <a:pt x="1170302" y="5560971"/>
                  <a:pt x="1160620" y="5558862"/>
                </a:cubicBezTo>
                <a:cubicBezTo>
                  <a:pt x="1146504" y="5561577"/>
                  <a:pt x="1106544" y="5545833"/>
                  <a:pt x="1097113" y="5537725"/>
                </a:cubicBezTo>
                <a:cubicBezTo>
                  <a:pt x="1076260" y="5511528"/>
                  <a:pt x="1012618" y="5517876"/>
                  <a:pt x="994944" y="5497522"/>
                </a:cubicBezTo>
                <a:cubicBezTo>
                  <a:pt x="987638" y="5493756"/>
                  <a:pt x="980141" y="5491480"/>
                  <a:pt x="972567" y="5490138"/>
                </a:cubicBezTo>
                <a:lnTo>
                  <a:pt x="927036" y="5488921"/>
                </a:lnTo>
                <a:lnTo>
                  <a:pt x="905198" y="5488488"/>
                </a:lnTo>
                <a:cubicBezTo>
                  <a:pt x="920127" y="5466532"/>
                  <a:pt x="847550" y="5479119"/>
                  <a:pt x="871473" y="5463326"/>
                </a:cubicBezTo>
                <a:cubicBezTo>
                  <a:pt x="835241" y="5455796"/>
                  <a:pt x="824844" y="5441869"/>
                  <a:pt x="787335" y="5431076"/>
                </a:cubicBezTo>
                <a:lnTo>
                  <a:pt x="646418" y="5398569"/>
                </a:lnTo>
                <a:cubicBezTo>
                  <a:pt x="594533" y="5378172"/>
                  <a:pt x="569175" y="5376706"/>
                  <a:pt x="522316" y="5365133"/>
                </a:cubicBezTo>
                <a:cubicBezTo>
                  <a:pt x="485699" y="5316148"/>
                  <a:pt x="451396" y="5327743"/>
                  <a:pt x="425051" y="5295085"/>
                </a:cubicBezTo>
                <a:cubicBezTo>
                  <a:pt x="373115" y="5280721"/>
                  <a:pt x="376598" y="5265782"/>
                  <a:pt x="318461" y="5265657"/>
                </a:cubicBezTo>
                <a:lnTo>
                  <a:pt x="266536" y="5232252"/>
                </a:lnTo>
                <a:cubicBezTo>
                  <a:pt x="254867" y="5225616"/>
                  <a:pt x="251642" y="5227516"/>
                  <a:pt x="248444" y="5225838"/>
                </a:cubicBezTo>
                <a:lnTo>
                  <a:pt x="247345" y="5222181"/>
                </a:lnTo>
                <a:lnTo>
                  <a:pt x="237345" y="5217023"/>
                </a:lnTo>
                <a:lnTo>
                  <a:pt x="219603" y="5204977"/>
                </a:lnTo>
                <a:lnTo>
                  <a:pt x="214443" y="5204489"/>
                </a:lnTo>
                <a:lnTo>
                  <a:pt x="184816" y="5189073"/>
                </a:lnTo>
                <a:lnTo>
                  <a:pt x="183534" y="5189699"/>
                </a:lnTo>
                <a:cubicBezTo>
                  <a:pt x="179981" y="5190754"/>
                  <a:pt x="176085" y="5190869"/>
                  <a:pt x="171363" y="5189023"/>
                </a:cubicBezTo>
                <a:cubicBezTo>
                  <a:pt x="165797" y="5204157"/>
                  <a:pt x="163531" y="5192594"/>
                  <a:pt x="150096" y="5185813"/>
                </a:cubicBezTo>
                <a:lnTo>
                  <a:pt x="59253" y="5172817"/>
                </a:lnTo>
                <a:lnTo>
                  <a:pt x="52526" y="5170052"/>
                </a:lnTo>
                <a:lnTo>
                  <a:pt x="52188" y="5170183"/>
                </a:lnTo>
                <a:cubicBezTo>
                  <a:pt x="50293" y="5169980"/>
                  <a:pt x="47917" y="5169219"/>
                  <a:pt x="44687" y="5167637"/>
                </a:cubicBezTo>
                <a:lnTo>
                  <a:pt x="40261" y="5165012"/>
                </a:lnTo>
                <a:lnTo>
                  <a:pt x="27209" y="5159648"/>
                </a:lnTo>
                <a:lnTo>
                  <a:pt x="21368" y="5159036"/>
                </a:lnTo>
                <a:lnTo>
                  <a:pt x="0" y="5158850"/>
                </a:lnTo>
                <a:close/>
              </a:path>
            </a:pathLst>
          </a:custGeom>
        </p:spPr>
      </p:pic>
      <p:sp>
        <p:nvSpPr>
          <p:cNvPr id="2" name="Titel 1">
            <a:extLst>
              <a:ext uri="{FF2B5EF4-FFF2-40B4-BE49-F238E27FC236}">
                <a16:creationId xmlns:a16="http://schemas.microsoft.com/office/drawing/2014/main" id="{3983CFBD-217A-A1BE-175C-BE562D3DBA3D}"/>
              </a:ext>
            </a:extLst>
          </p:cNvPr>
          <p:cNvSpPr>
            <a:spLocks noGrp="1"/>
          </p:cNvSpPr>
          <p:nvPr>
            <p:ph type="title"/>
          </p:nvPr>
        </p:nvSpPr>
        <p:spPr>
          <a:xfrm>
            <a:off x="599818" y="5234320"/>
            <a:ext cx="6931319" cy="1035851"/>
          </a:xfrm>
        </p:spPr>
        <p:txBody>
          <a:bodyPr vert="horz" lIns="91440" tIns="45720" rIns="91440" bIns="45720" rtlCol="0" anchor="b">
            <a:normAutofit fontScale="90000"/>
          </a:bodyPr>
          <a:lstStyle/>
          <a:p>
            <a:r>
              <a:rPr lang="en-US" sz="2300" b="1" kern="1200" dirty="0">
                <a:solidFill>
                  <a:srgbClr val="A6222E"/>
                </a:solidFill>
                <a:latin typeface="+mj-lt"/>
                <a:ea typeface="+mj-ea"/>
                <a:cs typeface="+mj-cs"/>
              </a:rPr>
              <a:t>Blick </a:t>
            </a:r>
            <a:r>
              <a:rPr lang="en-US" sz="2300" b="1" kern="1200" dirty="0" err="1">
                <a:solidFill>
                  <a:srgbClr val="A6222E"/>
                </a:solidFill>
                <a:latin typeface="+mj-lt"/>
                <a:ea typeface="+mj-ea"/>
                <a:cs typeface="+mj-cs"/>
              </a:rPr>
              <a:t>aus</a:t>
            </a:r>
            <a:r>
              <a:rPr lang="en-US" sz="2300" b="1" kern="1200" dirty="0">
                <a:solidFill>
                  <a:srgbClr val="A6222E"/>
                </a:solidFill>
                <a:latin typeface="+mj-lt"/>
                <a:ea typeface="+mj-ea"/>
                <a:cs typeface="+mj-cs"/>
              </a:rPr>
              <a:t> dem </a:t>
            </a:r>
            <a:r>
              <a:rPr lang="en-US" sz="2300" b="1" kern="1200" dirty="0" err="1">
                <a:solidFill>
                  <a:srgbClr val="A6222E"/>
                </a:solidFill>
                <a:latin typeface="+mj-lt"/>
                <a:ea typeface="+mj-ea"/>
                <a:cs typeface="+mj-cs"/>
              </a:rPr>
              <a:t>Refektorium</a:t>
            </a:r>
            <a:r>
              <a:rPr lang="en-US" sz="2300" b="1" kern="1200" dirty="0">
                <a:solidFill>
                  <a:srgbClr val="A6222E"/>
                </a:solidFill>
                <a:latin typeface="+mj-lt"/>
                <a:ea typeface="+mj-ea"/>
                <a:cs typeface="+mj-cs"/>
              </a:rPr>
              <a:t>  </a:t>
            </a:r>
            <a:r>
              <a:rPr lang="en-US" sz="2300" b="1" kern="1200" dirty="0" err="1">
                <a:solidFill>
                  <a:srgbClr val="A6222E"/>
                </a:solidFill>
                <a:latin typeface="+mj-lt"/>
                <a:ea typeface="+mj-ea"/>
                <a:cs typeface="+mj-cs"/>
              </a:rPr>
              <a:t>zur</a:t>
            </a:r>
            <a:r>
              <a:rPr lang="en-US" sz="2300" b="1" kern="1200" dirty="0">
                <a:solidFill>
                  <a:srgbClr val="A6222E"/>
                </a:solidFill>
                <a:latin typeface="+mj-lt"/>
                <a:ea typeface="+mj-ea"/>
                <a:cs typeface="+mj-cs"/>
              </a:rPr>
              <a:t> Jakob Burckhardt- Strasse                                                           </a:t>
            </a:r>
            <a:br>
              <a:rPr lang="en-US" sz="2300" b="1" kern="1200" dirty="0">
                <a:solidFill>
                  <a:srgbClr val="A6222E"/>
                </a:solidFill>
                <a:latin typeface="+mj-lt"/>
                <a:ea typeface="+mj-ea"/>
                <a:cs typeface="+mj-cs"/>
              </a:rPr>
            </a:br>
            <a:r>
              <a:rPr lang="en-US" sz="2300" b="1" kern="1200" dirty="0">
                <a:solidFill>
                  <a:srgbClr val="A6222E"/>
                </a:solidFill>
                <a:latin typeface="+mj-lt"/>
                <a:ea typeface="+mj-ea"/>
                <a:cs typeface="+mj-cs"/>
              </a:rPr>
              <a:t>Blick ins </a:t>
            </a:r>
            <a:r>
              <a:rPr lang="en-US" sz="2300" b="1" kern="1200" dirty="0" err="1">
                <a:solidFill>
                  <a:srgbClr val="A6222E"/>
                </a:solidFill>
                <a:latin typeface="+mj-lt"/>
                <a:ea typeface="+mj-ea"/>
                <a:cs typeface="+mj-cs"/>
              </a:rPr>
              <a:t>Refektorium</a:t>
            </a:r>
            <a:endParaRPr lang="en-US" sz="2300" b="1" kern="1200" dirty="0">
              <a:solidFill>
                <a:srgbClr val="A6222E"/>
              </a:solidFill>
              <a:latin typeface="+mj-lt"/>
              <a:ea typeface="+mj-ea"/>
              <a:cs typeface="+mj-cs"/>
            </a:endParaRPr>
          </a:p>
        </p:txBody>
      </p:sp>
      <p:pic>
        <p:nvPicPr>
          <p:cNvPr id="7" name="Grafik 6" descr="Ein Bild, das Gebäude, draußen, Himmel, Abfallcontainer enthält.&#10;&#10;KI-generierte Inhalte können fehlerhaft sein.">
            <a:extLst>
              <a:ext uri="{FF2B5EF4-FFF2-40B4-BE49-F238E27FC236}">
                <a16:creationId xmlns:a16="http://schemas.microsoft.com/office/drawing/2014/main" id="{437B43E1-8198-8C75-F83B-D7EADAFD86CE}"/>
              </a:ext>
            </a:extLst>
          </p:cNvPr>
          <p:cNvPicPr>
            <a:picLocks noChangeAspect="1"/>
          </p:cNvPicPr>
          <p:nvPr/>
        </p:nvPicPr>
        <p:blipFill>
          <a:blip r:embed="rId3">
            <a:extLst>
              <a:ext uri="{28A0092B-C50C-407E-A947-70E740481C1C}">
                <a14:useLocalDpi xmlns:a14="http://schemas.microsoft.com/office/drawing/2010/main" val="0"/>
              </a:ext>
            </a:extLst>
          </a:blip>
          <a:srcRect r="10306" b="-1"/>
          <a:stretch/>
        </p:blipFill>
        <p:spPr>
          <a:xfrm>
            <a:off x="-203225" y="37740"/>
            <a:ext cx="6169518" cy="5158840"/>
          </a:xfrm>
          <a:custGeom>
            <a:avLst/>
            <a:gdLst/>
            <a:ahLst/>
            <a:cxnLst/>
            <a:rect l="l" t="t" r="r" b="b"/>
            <a:pathLst>
              <a:path w="6096000" h="5158850">
                <a:moveTo>
                  <a:pt x="0" y="0"/>
                </a:moveTo>
                <a:lnTo>
                  <a:pt x="6096000" y="0"/>
                </a:lnTo>
                <a:lnTo>
                  <a:pt x="6096000" y="5158850"/>
                </a:lnTo>
                <a:lnTo>
                  <a:pt x="5957305" y="5157644"/>
                </a:lnTo>
                <a:cubicBezTo>
                  <a:pt x="5920540" y="5151975"/>
                  <a:pt x="5887096" y="5153588"/>
                  <a:pt x="5857259" y="5143603"/>
                </a:cubicBezTo>
                <a:cubicBezTo>
                  <a:pt x="5843335" y="5146861"/>
                  <a:pt x="5830921" y="5147051"/>
                  <a:pt x="5821375" y="5137142"/>
                </a:cubicBezTo>
                <a:cubicBezTo>
                  <a:pt x="5786501" y="5134144"/>
                  <a:pt x="5775399" y="5144200"/>
                  <a:pt x="5755916" y="5131695"/>
                </a:cubicBezTo>
                <a:cubicBezTo>
                  <a:pt x="5732132" y="5146996"/>
                  <a:pt x="5732735" y="5139753"/>
                  <a:pt x="5725007" y="5132964"/>
                </a:cubicBezTo>
                <a:lnTo>
                  <a:pt x="5723810" y="5132374"/>
                </a:lnTo>
                <a:lnTo>
                  <a:pt x="5720531" y="5134578"/>
                </a:lnTo>
                <a:lnTo>
                  <a:pt x="5714795" y="5134902"/>
                </a:lnTo>
                <a:lnTo>
                  <a:pt x="5700142" y="5131655"/>
                </a:lnTo>
                <a:lnTo>
                  <a:pt x="5694799" y="5129754"/>
                </a:lnTo>
                <a:cubicBezTo>
                  <a:pt x="5691058" y="5128696"/>
                  <a:pt x="5688491" y="5128320"/>
                  <a:pt x="5686627" y="5128420"/>
                </a:cubicBezTo>
                <a:lnTo>
                  <a:pt x="5686371" y="5128603"/>
                </a:lnTo>
                <a:lnTo>
                  <a:pt x="5678819" y="5126929"/>
                </a:lnTo>
                <a:cubicBezTo>
                  <a:pt x="5666199" y="5123608"/>
                  <a:pt x="5654035" y="5119908"/>
                  <a:pt x="5642547" y="5116000"/>
                </a:cubicBezTo>
                <a:cubicBezTo>
                  <a:pt x="5629445" y="5126457"/>
                  <a:pt x="5588783" y="5104807"/>
                  <a:pt x="5587979" y="5128480"/>
                </a:cubicBezTo>
                <a:cubicBezTo>
                  <a:pt x="5572317" y="5123886"/>
                  <a:pt x="5564904" y="5112774"/>
                  <a:pt x="5566635" y="5128675"/>
                </a:cubicBezTo>
                <a:cubicBezTo>
                  <a:pt x="5561375" y="5127594"/>
                  <a:pt x="5557787" y="5128327"/>
                  <a:pt x="5554953" y="5129937"/>
                </a:cubicBezTo>
                <a:lnTo>
                  <a:pt x="5554039" y="5130763"/>
                </a:lnTo>
                <a:lnTo>
                  <a:pt x="5514254" y="5120517"/>
                </a:lnTo>
                <a:lnTo>
                  <a:pt x="5492156" y="5111382"/>
                </a:lnTo>
                <a:lnTo>
                  <a:pt x="5480446" y="5107855"/>
                </a:lnTo>
                <a:lnTo>
                  <a:pt x="5477744" y="5104402"/>
                </a:lnTo>
                <a:cubicBezTo>
                  <a:pt x="5474490" y="5102038"/>
                  <a:pt x="5469391" y="5100405"/>
                  <a:pt x="5460150" y="5100442"/>
                </a:cubicBezTo>
                <a:lnTo>
                  <a:pt x="5457901" y="5100914"/>
                </a:lnTo>
                <a:lnTo>
                  <a:pt x="5444243" y="5094201"/>
                </a:lnTo>
                <a:cubicBezTo>
                  <a:pt x="5439994" y="5091441"/>
                  <a:pt x="5436419" y="5088231"/>
                  <a:pt x="5433825" y="5084410"/>
                </a:cubicBezTo>
                <a:cubicBezTo>
                  <a:pt x="5379443" y="5093528"/>
                  <a:pt x="5336110" y="5069767"/>
                  <a:pt x="5280996" y="5063773"/>
                </a:cubicBezTo>
                <a:cubicBezTo>
                  <a:pt x="5250806" y="5055129"/>
                  <a:pt x="5168599" y="5059471"/>
                  <a:pt x="5161582" y="5030966"/>
                </a:cubicBezTo>
                <a:cubicBezTo>
                  <a:pt x="5121870" y="5022662"/>
                  <a:pt x="5095637" y="5020496"/>
                  <a:pt x="5042717" y="5013952"/>
                </a:cubicBezTo>
                <a:cubicBezTo>
                  <a:pt x="4991136" y="4983679"/>
                  <a:pt x="4902283" y="4990567"/>
                  <a:pt x="4840514" y="4970468"/>
                </a:cubicBezTo>
                <a:cubicBezTo>
                  <a:pt x="4799904" y="4987615"/>
                  <a:pt x="4824087" y="4969531"/>
                  <a:pt x="4786778" y="4967817"/>
                </a:cubicBezTo>
                <a:cubicBezTo>
                  <a:pt x="4801901" y="4948343"/>
                  <a:pt x="4739845" y="4972374"/>
                  <a:pt x="4743741" y="4948216"/>
                </a:cubicBezTo>
                <a:cubicBezTo>
                  <a:pt x="4736829" y="4948670"/>
                  <a:pt x="4730010" y="4949869"/>
                  <a:pt x="4723136" y="4951257"/>
                </a:cubicBezTo>
                <a:lnTo>
                  <a:pt x="4719535" y="4951970"/>
                </a:lnTo>
                <a:lnTo>
                  <a:pt x="4706143" y="4950704"/>
                </a:lnTo>
                <a:lnTo>
                  <a:pt x="4701098" y="4955500"/>
                </a:lnTo>
                <a:lnTo>
                  <a:pt x="4680034" y="4957289"/>
                </a:lnTo>
                <a:cubicBezTo>
                  <a:pt x="4672339" y="4957161"/>
                  <a:pt x="4664292" y="4956094"/>
                  <a:pt x="4655741" y="4953520"/>
                </a:cubicBezTo>
                <a:cubicBezTo>
                  <a:pt x="4636359" y="4940479"/>
                  <a:pt x="4599701" y="4946454"/>
                  <a:pt x="4569298" y="4940691"/>
                </a:cubicBezTo>
                <a:lnTo>
                  <a:pt x="4555978" y="4935439"/>
                </a:lnTo>
                <a:lnTo>
                  <a:pt x="4508950" y="4932725"/>
                </a:lnTo>
                <a:cubicBezTo>
                  <a:pt x="4495669" y="4931511"/>
                  <a:pt x="4482007" y="4929765"/>
                  <a:pt x="4467838" y="4927057"/>
                </a:cubicBezTo>
                <a:lnTo>
                  <a:pt x="4441949" y="4920349"/>
                </a:lnTo>
                <a:lnTo>
                  <a:pt x="4394719" y="4912853"/>
                </a:lnTo>
                <a:lnTo>
                  <a:pt x="4356810" y="4916186"/>
                </a:lnTo>
                <a:lnTo>
                  <a:pt x="4222145" y="4920166"/>
                </a:lnTo>
                <a:cubicBezTo>
                  <a:pt x="4202488" y="4924963"/>
                  <a:pt x="4184742" y="4944595"/>
                  <a:pt x="4160481" y="4934555"/>
                </a:cubicBezTo>
                <a:cubicBezTo>
                  <a:pt x="4165854" y="4945670"/>
                  <a:pt x="4131661" y="4931019"/>
                  <a:pt x="4124879" y="4940397"/>
                </a:cubicBezTo>
                <a:cubicBezTo>
                  <a:pt x="4120895" y="4948198"/>
                  <a:pt x="4109593" y="4945570"/>
                  <a:pt x="4100114" y="4947117"/>
                </a:cubicBezTo>
                <a:cubicBezTo>
                  <a:pt x="4091835" y="4954382"/>
                  <a:pt x="4045978" y="4954676"/>
                  <a:pt x="4030957" y="4950944"/>
                </a:cubicBezTo>
                <a:cubicBezTo>
                  <a:pt x="3989825" y="4935537"/>
                  <a:pt x="3946860" y="4963196"/>
                  <a:pt x="3913764" y="4951738"/>
                </a:cubicBezTo>
                <a:cubicBezTo>
                  <a:pt x="3904534" y="4951024"/>
                  <a:pt x="3896577" y="4951663"/>
                  <a:pt x="3889457" y="4953140"/>
                </a:cubicBezTo>
                <a:lnTo>
                  <a:pt x="3871115" y="4959252"/>
                </a:lnTo>
                <a:lnTo>
                  <a:pt x="3869086" y="4964946"/>
                </a:lnTo>
                <a:lnTo>
                  <a:pt x="3856124" y="4966504"/>
                </a:lnTo>
                <a:lnTo>
                  <a:pt x="3835967" y="4975175"/>
                </a:lnTo>
                <a:cubicBezTo>
                  <a:pt x="3826465" y="4950975"/>
                  <a:pt x="3782586" y="4987146"/>
                  <a:pt x="3785910" y="4965148"/>
                </a:cubicBezTo>
                <a:cubicBezTo>
                  <a:pt x="3750785" y="4971249"/>
                  <a:pt x="3699033" y="4952693"/>
                  <a:pt x="3671085" y="4977741"/>
                </a:cubicBezTo>
                <a:cubicBezTo>
                  <a:pt x="3621255" y="4982620"/>
                  <a:pt x="3562637" y="4994206"/>
                  <a:pt x="3486928" y="4994420"/>
                </a:cubicBezTo>
                <a:cubicBezTo>
                  <a:pt x="3446030" y="4994640"/>
                  <a:pt x="3343460" y="4976299"/>
                  <a:pt x="3280956" y="4975036"/>
                </a:cubicBezTo>
                <a:cubicBezTo>
                  <a:pt x="3227193" y="4980695"/>
                  <a:pt x="3256481" y="4973778"/>
                  <a:pt x="3211563" y="4993919"/>
                </a:cubicBezTo>
                <a:cubicBezTo>
                  <a:pt x="3207119" y="4990757"/>
                  <a:pt x="3170070" y="4988394"/>
                  <a:pt x="3164681" y="4986606"/>
                </a:cubicBezTo>
                <a:lnTo>
                  <a:pt x="3127171" y="4979411"/>
                </a:lnTo>
                <a:lnTo>
                  <a:pt x="3096889" y="4976795"/>
                </a:lnTo>
                <a:cubicBezTo>
                  <a:pt x="3088441" y="4978753"/>
                  <a:pt x="3082883" y="4978233"/>
                  <a:pt x="3078620" y="4976620"/>
                </a:cubicBezTo>
                <a:lnTo>
                  <a:pt x="3074275" y="4973840"/>
                </a:lnTo>
                <a:lnTo>
                  <a:pt x="3036436" y="4968613"/>
                </a:lnTo>
                <a:lnTo>
                  <a:pt x="3031995" y="4969990"/>
                </a:lnTo>
                <a:lnTo>
                  <a:pt x="2994028" y="4967956"/>
                </a:lnTo>
                <a:cubicBezTo>
                  <a:pt x="2992299" y="4970105"/>
                  <a:pt x="2989407" y="4971561"/>
                  <a:pt x="2984001" y="4971609"/>
                </a:cubicBezTo>
                <a:cubicBezTo>
                  <a:pt x="2994191" y="4986644"/>
                  <a:pt x="2981386" y="4977427"/>
                  <a:pt x="2964542" y="4976237"/>
                </a:cubicBezTo>
                <a:cubicBezTo>
                  <a:pt x="2976613" y="4999323"/>
                  <a:pt x="2927627" y="4986817"/>
                  <a:pt x="2921274" y="4999668"/>
                </a:cubicBezTo>
                <a:cubicBezTo>
                  <a:pt x="2908629" y="4998274"/>
                  <a:pt x="2895476" y="4997220"/>
                  <a:pt x="2882111" y="4996632"/>
                </a:cubicBezTo>
                <a:lnTo>
                  <a:pt x="2874282" y="4996582"/>
                </a:lnTo>
                <a:cubicBezTo>
                  <a:pt x="2874237" y="4996658"/>
                  <a:pt x="2874193" y="4996735"/>
                  <a:pt x="2874147" y="4996812"/>
                </a:cubicBezTo>
                <a:cubicBezTo>
                  <a:pt x="2872492" y="4997296"/>
                  <a:pt x="2869935" y="4997466"/>
                  <a:pt x="2865932" y="4997221"/>
                </a:cubicBezTo>
                <a:lnTo>
                  <a:pt x="2860008" y="4996489"/>
                </a:lnTo>
                <a:lnTo>
                  <a:pt x="2844819" y="4996392"/>
                </a:lnTo>
                <a:lnTo>
                  <a:pt x="2839735" y="4997900"/>
                </a:lnTo>
                <a:lnTo>
                  <a:pt x="2837922" y="5000718"/>
                </a:lnTo>
                <a:lnTo>
                  <a:pt x="2836507" y="5000394"/>
                </a:lnTo>
                <a:cubicBezTo>
                  <a:pt x="2825749" y="4995427"/>
                  <a:pt x="2822382" y="4988291"/>
                  <a:pt x="2808859" y="5008050"/>
                </a:cubicBezTo>
                <a:cubicBezTo>
                  <a:pt x="2784233" y="4999995"/>
                  <a:pt x="2779499" y="5012041"/>
                  <a:pt x="2745907" y="5016391"/>
                </a:cubicBezTo>
                <a:cubicBezTo>
                  <a:pt x="2731796" y="5008784"/>
                  <a:pt x="2720518" y="5011549"/>
                  <a:pt x="2709519" y="5017601"/>
                </a:cubicBezTo>
                <a:cubicBezTo>
                  <a:pt x="2676766" y="5014138"/>
                  <a:pt x="2646981" y="5022656"/>
                  <a:pt x="2610212" y="5024813"/>
                </a:cubicBezTo>
                <a:cubicBezTo>
                  <a:pt x="2570359" y="5014992"/>
                  <a:pt x="2550109" y="5032793"/>
                  <a:pt x="2510814" y="5035020"/>
                </a:cubicBezTo>
                <a:cubicBezTo>
                  <a:pt x="2476639" y="5017991"/>
                  <a:pt x="2482834" y="5049980"/>
                  <a:pt x="2462736" y="5056754"/>
                </a:cubicBezTo>
                <a:lnTo>
                  <a:pt x="2457050" y="5057379"/>
                </a:lnTo>
                <a:lnTo>
                  <a:pt x="2442184" y="5054901"/>
                </a:lnTo>
                <a:lnTo>
                  <a:pt x="2436703" y="5053277"/>
                </a:lnTo>
                <a:cubicBezTo>
                  <a:pt x="2432888" y="5052418"/>
                  <a:pt x="2430299" y="5052175"/>
                  <a:pt x="2428451" y="5052373"/>
                </a:cubicBezTo>
                <a:lnTo>
                  <a:pt x="2420551" y="5051292"/>
                </a:lnTo>
                <a:cubicBezTo>
                  <a:pt x="2407700" y="5048633"/>
                  <a:pt x="2395274" y="5045570"/>
                  <a:pt x="2383501" y="5042264"/>
                </a:cubicBezTo>
                <a:cubicBezTo>
                  <a:pt x="2362992" y="5043848"/>
                  <a:pt x="2317884" y="5059023"/>
                  <a:pt x="2297493" y="5060796"/>
                </a:cubicBezTo>
                <a:lnTo>
                  <a:pt x="2261156" y="5052905"/>
                </a:lnTo>
                <a:lnTo>
                  <a:pt x="2200581" y="5036274"/>
                </a:lnTo>
                <a:lnTo>
                  <a:pt x="2198380" y="5036861"/>
                </a:lnTo>
                <a:lnTo>
                  <a:pt x="2116066" y="5030866"/>
                </a:lnTo>
                <a:cubicBezTo>
                  <a:pt x="2111600" y="5028328"/>
                  <a:pt x="2059664" y="5017338"/>
                  <a:pt x="2056754" y="5013653"/>
                </a:cubicBezTo>
                <a:cubicBezTo>
                  <a:pt x="2003393" y="5025622"/>
                  <a:pt x="1998298" y="5020073"/>
                  <a:pt x="1942916" y="5016969"/>
                </a:cubicBezTo>
                <a:cubicBezTo>
                  <a:pt x="1882138" y="5005950"/>
                  <a:pt x="1836966" y="4987831"/>
                  <a:pt x="1796717" y="4981610"/>
                </a:cubicBezTo>
                <a:cubicBezTo>
                  <a:pt x="1724075" y="4970499"/>
                  <a:pt x="1636218" y="4947449"/>
                  <a:pt x="1583222" y="4942334"/>
                </a:cubicBezTo>
                <a:cubicBezTo>
                  <a:pt x="1544265" y="4961611"/>
                  <a:pt x="1556109" y="4938719"/>
                  <a:pt x="1518821" y="4938963"/>
                </a:cubicBezTo>
                <a:cubicBezTo>
                  <a:pt x="1497291" y="4936197"/>
                  <a:pt x="1483221" y="4927794"/>
                  <a:pt x="1471837" y="4925740"/>
                </a:cubicBezTo>
                <a:lnTo>
                  <a:pt x="1450515" y="4926642"/>
                </a:lnTo>
                <a:lnTo>
                  <a:pt x="1437078" y="4926078"/>
                </a:lnTo>
                <a:lnTo>
                  <a:pt x="1432462" y="4931139"/>
                </a:lnTo>
                <a:lnTo>
                  <a:pt x="1411645" y="4934032"/>
                </a:lnTo>
                <a:cubicBezTo>
                  <a:pt x="1384856" y="4931153"/>
                  <a:pt x="1306656" y="4918434"/>
                  <a:pt x="1271729" y="4913863"/>
                </a:cubicBezTo>
                <a:cubicBezTo>
                  <a:pt x="1258697" y="4907976"/>
                  <a:pt x="1213546" y="4901042"/>
                  <a:pt x="1202076" y="4906608"/>
                </a:cubicBezTo>
                <a:cubicBezTo>
                  <a:pt x="1192059" y="4906580"/>
                  <a:pt x="1182171" y="4902320"/>
                  <a:pt x="1174670" y="4909064"/>
                </a:cubicBezTo>
                <a:cubicBezTo>
                  <a:pt x="1163701" y="4916862"/>
                  <a:pt x="1136874" y="4897641"/>
                  <a:pt x="1137035" y="4908989"/>
                </a:cubicBezTo>
                <a:cubicBezTo>
                  <a:pt x="1117838" y="4895687"/>
                  <a:pt x="1091386" y="4911450"/>
                  <a:pt x="1069882" y="4912892"/>
                </a:cubicBezTo>
                <a:cubicBezTo>
                  <a:pt x="1055589" y="4900472"/>
                  <a:pt x="1024570" y="4915744"/>
                  <a:pt x="980935" y="4911119"/>
                </a:cubicBezTo>
                <a:cubicBezTo>
                  <a:pt x="947614" y="4906556"/>
                  <a:pt x="913224" y="4897403"/>
                  <a:pt x="869960" y="4885518"/>
                </a:cubicBezTo>
                <a:cubicBezTo>
                  <a:pt x="819114" y="4856727"/>
                  <a:pt x="768074" y="4850663"/>
                  <a:pt x="721345" y="4839806"/>
                </a:cubicBezTo>
                <a:cubicBezTo>
                  <a:pt x="667944" y="4829906"/>
                  <a:pt x="698286" y="4859338"/>
                  <a:pt x="635428" y="4830000"/>
                </a:cubicBezTo>
                <a:cubicBezTo>
                  <a:pt x="626286" y="4837571"/>
                  <a:pt x="617638" y="4836842"/>
                  <a:pt x="604106" y="4830842"/>
                </a:cubicBezTo>
                <a:cubicBezTo>
                  <a:pt x="583276" y="4833091"/>
                  <a:pt x="539859" y="4845979"/>
                  <a:pt x="510451" y="4843485"/>
                </a:cubicBezTo>
                <a:cubicBezTo>
                  <a:pt x="489781" y="4840800"/>
                  <a:pt x="443867" y="4818678"/>
                  <a:pt x="427656" y="4815877"/>
                </a:cubicBezTo>
                <a:cubicBezTo>
                  <a:pt x="424088" y="4817297"/>
                  <a:pt x="419580" y="4820561"/>
                  <a:pt x="413184" y="4826676"/>
                </a:cubicBezTo>
                <a:cubicBezTo>
                  <a:pt x="387673" y="4816699"/>
                  <a:pt x="379855" y="4828170"/>
                  <a:pt x="341772" y="4829671"/>
                </a:cubicBezTo>
                <a:cubicBezTo>
                  <a:pt x="327795" y="4821005"/>
                  <a:pt x="314729" y="4822794"/>
                  <a:pt x="301266" y="4827842"/>
                </a:cubicBezTo>
                <a:cubicBezTo>
                  <a:pt x="265781" y="4821714"/>
                  <a:pt x="231017" y="4827635"/>
                  <a:pt x="189886" y="4826710"/>
                </a:cubicBezTo>
                <a:cubicBezTo>
                  <a:pt x="147910" y="4813727"/>
                  <a:pt x="121702" y="4829584"/>
                  <a:pt x="77762" y="4828518"/>
                </a:cubicBezTo>
                <a:cubicBezTo>
                  <a:pt x="38733" y="4806108"/>
                  <a:pt x="44308" y="4851138"/>
                  <a:pt x="8164" y="4846203"/>
                </a:cubicBezTo>
                <a:lnTo>
                  <a:pt x="0" y="4843648"/>
                </a:lnTo>
                <a:lnTo>
                  <a:pt x="0" y="4080681"/>
                </a:lnTo>
                <a:close/>
              </a:path>
            </a:pathLst>
          </a:custGeom>
        </p:spPr>
      </p:pic>
    </p:spTree>
    <p:extLst>
      <p:ext uri="{BB962C8B-B14F-4D97-AF65-F5344CB8AC3E}">
        <p14:creationId xmlns:p14="http://schemas.microsoft.com/office/powerpoint/2010/main" val="302849937"/>
      </p:ext>
    </p:extLst>
  </p:cSld>
  <p:clrMapOvr>
    <a:masterClrMapping/>
  </p:clrMapOvr>
</p:sld>
</file>

<file path=ppt/theme/theme1.xml><?xml version="1.0" encoding="utf-8"?>
<a:theme xmlns:a="http://schemas.openxmlformats.org/drawingml/2006/main" name="Office">
  <a:themeElements>
    <a:clrScheme name="Orangerot">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
  <TotalTime>0</TotalTime>
  <Words>299</Words>
  <Application>Microsoft Office PowerPoint</Application>
  <PresentationFormat>Breitbild</PresentationFormat>
  <Paragraphs>38</Paragraphs>
  <Slides>13</Slides>
  <Notes>1</Notes>
  <HiddenSlides>0</HiddenSlides>
  <MMClips>0</MMClips>
  <ScaleCrop>false</ScaleCrop>
  <HeadingPairs>
    <vt:vector size="6" baseType="variant">
      <vt:variant>
        <vt:lpstr>Verwendete Schriftarten</vt:lpstr>
      </vt:variant>
      <vt:variant>
        <vt:i4>4</vt:i4>
      </vt:variant>
      <vt:variant>
        <vt:lpstr>Design</vt:lpstr>
      </vt:variant>
      <vt:variant>
        <vt:i4>1</vt:i4>
      </vt:variant>
      <vt:variant>
        <vt:lpstr>Folientitel</vt:lpstr>
      </vt:variant>
      <vt:variant>
        <vt:i4>13</vt:i4>
      </vt:variant>
    </vt:vector>
  </HeadingPairs>
  <TitlesOfParts>
    <vt:vector size="18" baseType="lpstr">
      <vt:lpstr>Aptos</vt:lpstr>
      <vt:lpstr>Aptos Display</vt:lpstr>
      <vt:lpstr>Arial</vt:lpstr>
      <vt:lpstr>Calibri</vt:lpstr>
      <vt:lpstr>Office</vt:lpstr>
      <vt:lpstr>HAUS DER WERTE</vt:lpstr>
      <vt:lpstr>Projekt Stand </vt:lpstr>
      <vt:lpstr>Rühlwände für die Baugrubensicherung mit Betonbohr-Ankerplatten</vt:lpstr>
      <vt:lpstr>Sondermüll als Überraschung in der ehemaligen Baugrube (Schlacken)                           Abgetrennter Rühlwandträger                                         </vt:lpstr>
      <vt:lpstr>Erdbebensicherheit nach Basler-Art</vt:lpstr>
      <vt:lpstr>Impressionen Schalung zu Treppenabgang </vt:lpstr>
      <vt:lpstr>Blick über die Treppenwand ins Untergeschoss   Blick zum Halleneingang im UG</vt:lpstr>
      <vt:lpstr>Blick in die neue Halle                                                        Blick von der Halle zum Eingang</vt:lpstr>
      <vt:lpstr>Blick aus dem Refektorium  zur Jakob Burckhardt- Strasse                                                            Blick ins Refektorium</vt:lpstr>
      <vt:lpstr>Arbeiten für den Hauseingang  vom Wohnhaus                                                                         Unser zukünftiger Logeneingang</vt:lpstr>
      <vt:lpstr>Weitere wichtige Eckdaten</vt:lpstr>
      <vt:lpstr>PowerPoint-Präsentation</vt:lpstr>
      <vt:lpstr>Ein Bild zum  «gluschtig mache»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Thomas Benz</dc:creator>
  <cp:lastModifiedBy>Hugo Kurz</cp:lastModifiedBy>
  <cp:revision>12</cp:revision>
  <dcterms:created xsi:type="dcterms:W3CDTF">2025-03-14T13:22:02Z</dcterms:created>
  <dcterms:modified xsi:type="dcterms:W3CDTF">2025-03-27T09:07:36Z</dcterms:modified>
</cp:coreProperties>
</file>